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6"/>
  </p:notesMasterIdLst>
  <p:sldIdLst>
    <p:sldId id="256" r:id="rId4"/>
    <p:sldId id="257" r:id="rId5"/>
    <p:sldId id="258" r:id="rId7"/>
    <p:sldId id="265" r:id="rId8"/>
    <p:sldId id="292" r:id="rId9"/>
    <p:sldId id="259" r:id="rId10"/>
    <p:sldId id="266" r:id="rId11"/>
    <p:sldId id="267" r:id="rId12"/>
    <p:sldId id="269" r:id="rId13"/>
    <p:sldId id="271" r:id="rId14"/>
    <p:sldId id="291" r:id="rId15"/>
    <p:sldId id="280" r:id="rId16"/>
    <p:sldId id="293" r:id="rId17"/>
    <p:sldId id="309" r:id="rId18"/>
    <p:sldId id="312" r:id="rId19"/>
    <p:sldId id="289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0000"/>
    <a:srgbClr val="000000"/>
    <a:srgbClr val="FFFFFF"/>
    <a:srgbClr val="6A0004"/>
    <a:srgbClr val="BEBEBE"/>
    <a:srgbClr val="5757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66" autoAdjust="0"/>
    <p:restoredTop sz="93957" autoAdjust="0"/>
  </p:normalViewPr>
  <p:slideViewPr>
    <p:cSldViewPr snapToGrid="0">
      <p:cViewPr varScale="1">
        <p:scale>
          <a:sx n="60" d="100"/>
          <a:sy n="60" d="100"/>
        </p:scale>
        <p:origin x="408" y="60"/>
      </p:cViewPr>
      <p:guideLst/>
    </p:cSldViewPr>
  </p:slideViewPr>
  <p:outlineViewPr>
    <p:cViewPr>
      <p:scale>
        <a:sx n="33" d="100"/>
        <a:sy n="33" d="100"/>
      </p:scale>
      <p:origin x="0" y="-365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6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1DBF4-0B1D-43DB-89B5-70537F013B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D96F40-0140-4483-A175-4CDAA089213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96F40-0140-4483-A175-4CDAA08921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96F40-0140-4483-A175-4CDAA08921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7B398-83C9-40D2-8771-5567034A28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DCD1-B5BA-4426-8D9D-B3C69D2A00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7B398-83C9-40D2-8771-5567034A28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DCD1-B5BA-4426-8D9D-B3C69D2A00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7B398-83C9-40D2-8771-5567034A28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DCD1-B5BA-4426-8D9D-B3C69D2A00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7B398-83C9-40D2-8771-5567034A28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DCD1-B5BA-4426-8D9D-B3C69D2A00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7B398-83C9-40D2-8771-5567034A28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DCD1-B5BA-4426-8D9D-B3C69D2A00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7B398-83C9-40D2-8771-5567034A28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DCD1-B5BA-4426-8D9D-B3C69D2A00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7B398-83C9-40D2-8771-5567034A28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DCD1-B5BA-4426-8D9D-B3C69D2A00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7B398-83C9-40D2-8771-5567034A28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DCD1-B5BA-4426-8D9D-B3C69D2A00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7B398-83C9-40D2-8771-5567034A28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DCD1-B5BA-4426-8D9D-B3C69D2A00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7B398-83C9-40D2-8771-5567034A28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DCD1-B5BA-4426-8D9D-B3C69D2A00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7B398-83C9-40D2-8771-5567034A28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DCD1-B5BA-4426-8D9D-B3C69D2A00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7B398-83C9-40D2-8771-5567034A28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DCD1-B5BA-4426-8D9D-B3C69D2A00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7B398-83C9-40D2-8771-5567034A28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DCD1-B5BA-4426-8D9D-B3C69D2A00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7B398-83C9-40D2-8771-5567034A28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DCD1-B5BA-4426-8D9D-B3C69D2A00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7B398-83C9-40D2-8771-5567034A28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DCD1-B5BA-4426-8D9D-B3C69D2A00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7B398-83C9-40D2-8771-5567034A28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DCD1-B5BA-4426-8D9D-B3C69D2A00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7B398-83C9-40D2-8771-5567034A28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DCD1-B5BA-4426-8D9D-B3C69D2A00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7B398-83C9-40D2-8771-5567034A28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DCD1-B5BA-4426-8D9D-B3C69D2A00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7B398-83C9-40D2-8771-5567034A28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DCD1-B5BA-4426-8D9D-B3C69D2A00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7B398-83C9-40D2-8771-5567034A28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DCD1-B5BA-4426-8D9D-B3C69D2A00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7B398-83C9-40D2-8771-5567034A28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DCD1-B5BA-4426-8D9D-B3C69D2A00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7B398-83C9-40D2-8771-5567034A28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DCD1-B5BA-4426-8D9D-B3C69D2A00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7B398-83C9-40D2-8771-5567034A28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0DCD1-B5BA-4426-8D9D-B3C69D2A006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7B398-83C9-40D2-8771-5567034A28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0DCD1-B5BA-4426-8D9D-B3C69D2A006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.xml"/><Relationship Id="rId1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 rot="5400000">
            <a:off x="-594463" y="1734415"/>
            <a:ext cx="31602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400" b="1" dirty="0">
                <a:solidFill>
                  <a:srgbClr val="6A0004">
                    <a:alpha val="18000"/>
                  </a:srgbClr>
                </a:solidFill>
                <a:latin typeface="Impact" panose="020B0806030902050204" pitchFamily="34" charset="0"/>
                <a:ea typeface="汉仪雅酷黑W" panose="00020600040101010101" pitchFamily="18" charset="-122"/>
              </a:rPr>
              <a:t>Business</a:t>
            </a:r>
            <a:r>
              <a:rPr lang="en-US" altLang="zh-CN" sz="5400" dirty="0">
                <a:solidFill>
                  <a:srgbClr val="6A0004">
                    <a:alpha val="18000"/>
                  </a:srgbClr>
                </a:solidFill>
                <a:latin typeface="Impact" panose="020B0806030902050204" pitchFamily="34" charset="0"/>
                <a:ea typeface="汉仪雅酷黑W" panose="00020600040101010101" pitchFamily="18" charset="-122"/>
              </a:rPr>
              <a:t>  </a:t>
            </a:r>
            <a:r>
              <a:rPr lang="en-US" altLang="zh-CN" sz="5400" dirty="0">
                <a:solidFill>
                  <a:srgbClr val="BEBEBE">
                    <a:alpha val="18000"/>
                  </a:srgbClr>
                </a:solidFill>
                <a:latin typeface="Impact" panose="020B0806030902050204" pitchFamily="34" charset="0"/>
                <a:ea typeface="汉仪雅酷黑W" panose="00020600040101010101" pitchFamily="18" charset="-122"/>
              </a:rPr>
              <a:t> </a:t>
            </a:r>
            <a:r>
              <a:rPr lang="en-US" altLang="zh-CN" sz="5400" dirty="0">
                <a:solidFill>
                  <a:srgbClr val="BEBEBE">
                    <a:alpha val="54000"/>
                  </a:srgbClr>
                </a:solidFill>
                <a:latin typeface="Impact" panose="020B0806030902050204" pitchFamily="34" charset="0"/>
                <a:ea typeface="汉仪雅酷黑W" panose="00020600040101010101" pitchFamily="18" charset="-122"/>
              </a:rPr>
              <a:t> </a:t>
            </a:r>
            <a:endParaRPr lang="en-US" altLang="zh-CN" sz="5400" dirty="0">
              <a:solidFill>
                <a:srgbClr val="BEBEBE">
                  <a:alpha val="54000"/>
                </a:srgbClr>
              </a:solidFill>
              <a:latin typeface="Impact" panose="020B0806030902050204" pitchFamily="34" charset="0"/>
              <a:ea typeface="汉仪雅酷黑W" panose="00020600040101010101" pitchFamily="18" charset="-122"/>
            </a:endParaRPr>
          </a:p>
        </p:txBody>
      </p:sp>
      <p:sp>
        <p:nvSpPr>
          <p:cNvPr id="2" name="矩形 1"/>
          <p:cNvSpPr/>
          <p:nvPr/>
        </p:nvSpPr>
        <p:spPr>
          <a:xfrm rot="5400000" flipH="1">
            <a:off x="-202889" y="5003502"/>
            <a:ext cx="23992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4800" dirty="0">
                <a:solidFill>
                  <a:srgbClr val="6A0004">
                    <a:alpha val="20000"/>
                  </a:srgbClr>
                </a:solidFill>
                <a:latin typeface="Impact" panose="020B0806030902050204" pitchFamily="34" charset="0"/>
                <a:ea typeface="汉仪雅酷黑W" panose="00020600040101010101" pitchFamily="18" charset="-122"/>
              </a:rPr>
              <a:t>Report </a:t>
            </a:r>
            <a:endParaRPr lang="zh-CN" altLang="en-US" sz="4800" dirty="0">
              <a:solidFill>
                <a:srgbClr val="6A0004">
                  <a:alpha val="20000"/>
                </a:srgbClr>
              </a:solidFill>
              <a:latin typeface="Impact" panose="020B0806030902050204" pitchFamily="34" charset="0"/>
              <a:ea typeface="汉仪雅酷黑W" panose="00020600040101010101" pitchFamily="18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312437" y="0"/>
            <a:ext cx="3243698" cy="6858000"/>
          </a:xfrm>
          <a:prstGeom prst="rect">
            <a:avLst/>
          </a:prstGeom>
          <a:blipFill dpi="0" rotWithShape="1">
            <a:blip r:embed="rId1"/>
            <a:srcRect/>
            <a:tile tx="2590800" ty="0" sx="100000" sy="100000" flip="none" algn="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152027" y="837876"/>
            <a:ext cx="3978442" cy="160421"/>
          </a:xfrm>
          <a:prstGeom prst="rect">
            <a:avLst/>
          </a:prstGeom>
          <a:solidFill>
            <a:srgbClr val="6A00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 flipH="1">
            <a:off x="6032817" y="1472805"/>
            <a:ext cx="4539916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7200" b="1" dirty="0">
                <a:solidFill>
                  <a:srgbClr val="6A0004"/>
                </a:solidFill>
                <a:latin typeface="雅痞-简" panose="020F0603040207020204" charset="-122"/>
                <a:ea typeface="雅痞-简" panose="020F0603040207020204" charset="-122"/>
                <a:cs typeface="雅痞-简" panose="020F0603040207020204" charset="-122"/>
              </a:rPr>
              <a:t>无里配套</a:t>
            </a:r>
            <a:r>
              <a:rPr lang="en-US" altLang="zh-CN" sz="7200" b="1" dirty="0">
                <a:solidFill>
                  <a:srgbClr val="6A0004"/>
                </a:solidFill>
                <a:latin typeface="雅痞-简" panose="020F0603040207020204" charset="-122"/>
                <a:ea typeface="雅痞-简" panose="020F0603040207020204" charset="-122"/>
                <a:cs typeface="雅痞-简" panose="020F0603040207020204" charset="-122"/>
              </a:rPr>
              <a:t> </a:t>
            </a:r>
            <a:r>
              <a:rPr lang="en-US" altLang="zh-CN" sz="7200" dirty="0">
                <a:solidFill>
                  <a:srgbClr val="6A0004"/>
                </a:solidFill>
                <a:latin typeface="雅痞-简" panose="020F0603040207020204" charset="-122"/>
                <a:ea typeface="雅痞-简" panose="020F0603040207020204" charset="-122"/>
                <a:cs typeface="雅痞-简" panose="020F0603040207020204" charset="-122"/>
              </a:rPr>
              <a:t> </a:t>
            </a:r>
            <a:r>
              <a:rPr lang="en-US" altLang="zh-CN" sz="7200" dirty="0">
                <a:solidFill>
                  <a:srgbClr val="6A0004"/>
                </a:solidFill>
                <a:latin typeface="Impact" panose="020B0806030902050204" pitchFamily="34" charset="0"/>
                <a:ea typeface="汉仪雅酷黑W" panose="00020600040101010101" pitchFamily="18" charset="-122"/>
              </a:rPr>
              <a:t>  </a:t>
            </a:r>
            <a:endParaRPr lang="en-US" altLang="zh-CN" sz="7200" dirty="0">
              <a:solidFill>
                <a:srgbClr val="6A0004"/>
              </a:solidFill>
              <a:latin typeface="Impact" panose="020B0806030902050204" pitchFamily="34" charset="0"/>
              <a:ea typeface="汉仪雅酷黑W" panose="00020600040101010101" pitchFamily="18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 flipH="1">
            <a:off x="6032455" y="3669615"/>
            <a:ext cx="4539916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buFont typeface="Wingdings" panose="05000000000000000000" charset="0"/>
              <a:buNone/>
            </a:pPr>
            <a:r>
              <a:rPr lang="en-US" altLang="zh-CN" sz="3000" dirty="0">
                <a:solidFill>
                  <a:srgbClr val="6A0004"/>
                </a:solidFill>
                <a:latin typeface="雅痞-简" panose="020F0603040207020204" charset="-122"/>
                <a:ea typeface="雅痞-简" panose="020F0603040207020204" charset="-122"/>
                <a:cs typeface="雅痞-简" panose="020F0603040207020204" charset="-122"/>
              </a:rPr>
              <a:t>  180600216 </a:t>
            </a:r>
            <a:r>
              <a:rPr lang="zh-CN" altLang="en-US" sz="3000" dirty="0">
                <a:solidFill>
                  <a:srgbClr val="6A0004"/>
                </a:solidFill>
                <a:latin typeface="雅痞-简" panose="020F0603040207020204" charset="-122"/>
                <a:ea typeface="雅痞-简" panose="020F0603040207020204" charset="-122"/>
                <a:cs typeface="雅痞-简" panose="020F0603040207020204" charset="-122"/>
              </a:rPr>
              <a:t>艺术合</a:t>
            </a:r>
            <a:r>
              <a:rPr lang="en-US" altLang="zh-CN" sz="3000" dirty="0">
                <a:solidFill>
                  <a:srgbClr val="6A0004"/>
                </a:solidFill>
                <a:latin typeface="雅痞-简" panose="020F0603040207020204" charset="-122"/>
                <a:ea typeface="雅痞-简" panose="020F0603040207020204" charset="-122"/>
                <a:cs typeface="雅痞-简" panose="020F0603040207020204" charset="-122"/>
              </a:rPr>
              <a:t>1802</a:t>
            </a:r>
            <a:endParaRPr lang="en-US" altLang="zh-CN" sz="3000" dirty="0">
              <a:solidFill>
                <a:srgbClr val="6A0004"/>
              </a:solidFill>
              <a:latin typeface="雅痞-简" panose="020F0603040207020204" charset="-122"/>
              <a:ea typeface="雅痞-简" panose="020F0603040207020204" charset="-122"/>
              <a:cs typeface="雅痞-简" panose="020F0603040207020204" charset="-122"/>
            </a:endParaRPr>
          </a:p>
          <a:p>
            <a:pPr indent="0" algn="r">
              <a:buFont typeface="Wingdings" panose="05000000000000000000" charset="0"/>
              <a:buNone/>
            </a:pPr>
            <a:r>
              <a:rPr lang="en-US" altLang="zh-CN" sz="3000" dirty="0">
                <a:solidFill>
                  <a:srgbClr val="6A0004"/>
                </a:solidFill>
                <a:latin typeface="雅痞-简" panose="020F0603040207020204" charset="-122"/>
                <a:ea typeface="雅痞-简" panose="020F0603040207020204" charset="-122"/>
                <a:cs typeface="雅痞-简" panose="020F0603040207020204" charset="-122"/>
              </a:rPr>
              <a:t>——</a:t>
            </a:r>
            <a:r>
              <a:rPr lang="zh-CN" altLang="en-US" sz="3000" dirty="0">
                <a:solidFill>
                  <a:srgbClr val="6A0004"/>
                </a:solidFill>
                <a:latin typeface="雅痞-简" panose="020F0603040207020204" charset="-122"/>
                <a:ea typeface="雅痞-简" panose="020F0603040207020204" charset="-122"/>
                <a:cs typeface="雅痞-简" panose="020F0603040207020204" charset="-122"/>
              </a:rPr>
              <a:t>吴佩洪</a:t>
            </a:r>
            <a:endParaRPr lang="zh-CN" altLang="en-US" sz="3000" dirty="0">
              <a:solidFill>
                <a:srgbClr val="6A0004"/>
              </a:solidFill>
              <a:latin typeface="雅痞-简" panose="020F0603040207020204" charset="-122"/>
              <a:ea typeface="雅痞-简" panose="020F0603040207020204" charset="-122"/>
              <a:cs typeface="雅痞-简" panose="020F0603040207020204" charset="-122"/>
            </a:endParaRPr>
          </a:p>
          <a:p>
            <a:pPr indent="0" algn="r">
              <a:buFont typeface="Wingdings" panose="05000000000000000000" charset="0"/>
              <a:buNone/>
            </a:pPr>
            <a:endParaRPr lang="zh-CN" altLang="en-US" sz="2000" dirty="0">
              <a:solidFill>
                <a:srgbClr val="6A0004"/>
              </a:solidFill>
              <a:latin typeface="雅痞-简" panose="020F0603040207020204" charset="-122"/>
              <a:ea typeface="雅痞-简" panose="020F0603040207020204" charset="-122"/>
              <a:cs typeface="雅痞-简" panose="020F0603040207020204" charset="-122"/>
            </a:endParaRPr>
          </a:p>
          <a:p>
            <a:pPr indent="0" algn="r">
              <a:buFont typeface="Wingdings" panose="05000000000000000000" charset="0"/>
              <a:buNone/>
            </a:pPr>
            <a:r>
              <a:rPr lang="zh-CN" altLang="en-US" sz="2000" dirty="0">
                <a:solidFill>
                  <a:srgbClr val="6A0004"/>
                </a:solidFill>
                <a:latin typeface="雅痞-简" panose="020F0603040207020204" charset="-122"/>
                <a:ea typeface="雅痞-简" panose="020F0603040207020204" charset="-122"/>
                <a:cs typeface="雅痞-简" panose="020F0603040207020204" charset="-122"/>
              </a:rPr>
              <a:t>服装造型</a:t>
            </a:r>
            <a:r>
              <a:rPr lang="en-US" altLang="zh-CN" sz="2000" dirty="0">
                <a:solidFill>
                  <a:srgbClr val="6A0004"/>
                </a:solidFill>
                <a:latin typeface="雅痞-简" panose="020F0603040207020204" charset="-122"/>
                <a:ea typeface="雅痞-简" panose="020F0603040207020204" charset="-122"/>
                <a:cs typeface="雅痞-简" panose="020F0603040207020204" charset="-122"/>
              </a:rPr>
              <a:t>——</a:t>
            </a:r>
            <a:r>
              <a:rPr lang="zh-CN" altLang="en-US" sz="2000" dirty="0">
                <a:solidFill>
                  <a:srgbClr val="6A0004"/>
                </a:solidFill>
                <a:latin typeface="雅痞-简" panose="020F0603040207020204" charset="-122"/>
                <a:ea typeface="雅痞-简" panose="020F0603040207020204" charset="-122"/>
                <a:cs typeface="雅痞-简" panose="020F0603040207020204" charset="-122"/>
              </a:rPr>
              <a:t>平面构成及实技（</a:t>
            </a:r>
            <a:r>
              <a:rPr lang="en-US" altLang="zh-CN" sz="2000" dirty="0">
                <a:solidFill>
                  <a:srgbClr val="6A0004"/>
                </a:solidFill>
                <a:latin typeface="雅痞-简" panose="020F0603040207020204" charset="-122"/>
                <a:ea typeface="雅痞-简" panose="020F0603040207020204" charset="-122"/>
                <a:cs typeface="雅痞-简" panose="020F0603040207020204" charset="-122"/>
              </a:rPr>
              <a:t>4</a:t>
            </a:r>
            <a:r>
              <a:rPr lang="zh-CN" altLang="en-US" sz="2000" dirty="0">
                <a:solidFill>
                  <a:srgbClr val="6A0004"/>
                </a:solidFill>
                <a:latin typeface="雅痞-简" panose="020F0603040207020204" charset="-122"/>
                <a:ea typeface="雅痞-简" panose="020F0603040207020204" charset="-122"/>
                <a:cs typeface="雅痞-简" panose="020F0603040207020204" charset="-122"/>
              </a:rPr>
              <a:t>）</a:t>
            </a:r>
            <a:r>
              <a:rPr lang="en-US" altLang="zh-CN" sz="2000" dirty="0">
                <a:solidFill>
                  <a:srgbClr val="6A0004"/>
                </a:solidFill>
                <a:latin typeface="雅痞-简" panose="020F0603040207020204" charset="-122"/>
                <a:ea typeface="雅痞-简" panose="020F0603040207020204" charset="-122"/>
                <a:cs typeface="雅痞-简" panose="020F0603040207020204" charset="-122"/>
              </a:rPr>
              <a:t>  </a:t>
            </a:r>
            <a:endParaRPr lang="en-US" altLang="zh-CN" sz="2000" dirty="0">
              <a:solidFill>
                <a:srgbClr val="6A0004"/>
              </a:solidFill>
              <a:latin typeface="雅痞-简" panose="020F0603040207020204" charset="-122"/>
              <a:ea typeface="雅痞-简" panose="020F0603040207020204" charset="-122"/>
              <a:cs typeface="雅痞-简" panose="020F0603040207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449048" y="813631"/>
            <a:ext cx="325982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power</a:t>
            </a:r>
            <a:endParaRPr lang="zh-CN" altLang="en-US" sz="6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5658672" y="6298708"/>
            <a:ext cx="986709" cy="166029"/>
            <a:chOff x="4773028" y="6168188"/>
            <a:chExt cx="1373651" cy="231138"/>
          </a:xfrm>
        </p:grpSpPr>
        <p:sp>
          <p:nvSpPr>
            <p:cNvPr id="13" name="箭头: V 形 12"/>
            <p:cNvSpPr/>
            <p:nvPr/>
          </p:nvSpPr>
          <p:spPr>
            <a:xfrm>
              <a:off x="4773028" y="6168188"/>
              <a:ext cx="231138" cy="231138"/>
            </a:xfrm>
            <a:prstGeom prst="chevron">
              <a:avLst/>
            </a:prstGeom>
            <a:solidFill>
              <a:srgbClr val="6A00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箭头: V 形 14"/>
            <p:cNvSpPr/>
            <p:nvPr/>
          </p:nvSpPr>
          <p:spPr>
            <a:xfrm>
              <a:off x="5062757" y="6168188"/>
              <a:ext cx="231138" cy="231138"/>
            </a:xfrm>
            <a:prstGeom prst="chevron">
              <a:avLst/>
            </a:prstGeom>
            <a:solidFill>
              <a:srgbClr val="6A00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箭头: V 形 15"/>
            <p:cNvSpPr/>
            <p:nvPr/>
          </p:nvSpPr>
          <p:spPr>
            <a:xfrm>
              <a:off x="5352486" y="6168188"/>
              <a:ext cx="231138" cy="231138"/>
            </a:xfrm>
            <a:prstGeom prst="chevron">
              <a:avLst/>
            </a:prstGeom>
            <a:solidFill>
              <a:srgbClr val="6A00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箭头: V 形 16"/>
            <p:cNvSpPr/>
            <p:nvPr/>
          </p:nvSpPr>
          <p:spPr>
            <a:xfrm>
              <a:off x="5642215" y="6168188"/>
              <a:ext cx="231138" cy="231138"/>
            </a:xfrm>
            <a:prstGeom prst="chevron">
              <a:avLst/>
            </a:prstGeom>
            <a:solidFill>
              <a:srgbClr val="6A00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箭头: V 形 18"/>
            <p:cNvSpPr/>
            <p:nvPr/>
          </p:nvSpPr>
          <p:spPr>
            <a:xfrm>
              <a:off x="5915541" y="6168188"/>
              <a:ext cx="231138" cy="231138"/>
            </a:xfrm>
            <a:prstGeom prst="chevron">
              <a:avLst/>
            </a:prstGeom>
            <a:solidFill>
              <a:srgbClr val="6A00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177022" y="386464"/>
            <a:ext cx="986709" cy="166029"/>
            <a:chOff x="4773028" y="6168188"/>
            <a:chExt cx="1373651" cy="231138"/>
          </a:xfrm>
        </p:grpSpPr>
        <p:sp>
          <p:nvSpPr>
            <p:cNvPr id="24" name="箭头: V 形 23"/>
            <p:cNvSpPr/>
            <p:nvPr/>
          </p:nvSpPr>
          <p:spPr>
            <a:xfrm>
              <a:off x="4773028" y="6168188"/>
              <a:ext cx="231138" cy="231138"/>
            </a:xfrm>
            <a:prstGeom prst="chevron">
              <a:avLst/>
            </a:prstGeom>
            <a:solidFill>
              <a:srgbClr val="6A00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5" name="箭头: V 形 24"/>
            <p:cNvSpPr/>
            <p:nvPr/>
          </p:nvSpPr>
          <p:spPr>
            <a:xfrm>
              <a:off x="5062757" y="6168188"/>
              <a:ext cx="231138" cy="231138"/>
            </a:xfrm>
            <a:prstGeom prst="chevron">
              <a:avLst/>
            </a:prstGeom>
            <a:solidFill>
              <a:srgbClr val="6A00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箭头: V 形 25"/>
            <p:cNvSpPr/>
            <p:nvPr/>
          </p:nvSpPr>
          <p:spPr>
            <a:xfrm>
              <a:off x="5352486" y="6168188"/>
              <a:ext cx="231138" cy="231138"/>
            </a:xfrm>
            <a:prstGeom prst="chevron">
              <a:avLst/>
            </a:prstGeom>
            <a:solidFill>
              <a:srgbClr val="6A00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7" name="箭头: V 形 26"/>
            <p:cNvSpPr/>
            <p:nvPr/>
          </p:nvSpPr>
          <p:spPr>
            <a:xfrm>
              <a:off x="5642215" y="6168188"/>
              <a:ext cx="231138" cy="231138"/>
            </a:xfrm>
            <a:prstGeom prst="chevron">
              <a:avLst/>
            </a:prstGeom>
            <a:solidFill>
              <a:srgbClr val="6A00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8" name="箭头: V 形 27"/>
            <p:cNvSpPr/>
            <p:nvPr/>
          </p:nvSpPr>
          <p:spPr>
            <a:xfrm>
              <a:off x="5915541" y="6168188"/>
              <a:ext cx="231138" cy="231138"/>
            </a:xfrm>
            <a:prstGeom prst="chevron">
              <a:avLst/>
            </a:prstGeom>
            <a:solidFill>
              <a:srgbClr val="6A00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 flipH="1">
            <a:off x="6047633" y="5990984"/>
            <a:ext cx="5337584" cy="30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400" dirty="0">
                <a:solidFill>
                  <a:srgbClr val="6A0004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Fashion/Prevalent/Business/Summary</a:t>
            </a:r>
            <a:endParaRPr lang="zh-CN" altLang="en-US" sz="1400" dirty="0">
              <a:solidFill>
                <a:srgbClr val="6A0004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6124757" y="5990984"/>
            <a:ext cx="5260460" cy="0"/>
          </a:xfrm>
          <a:prstGeom prst="line">
            <a:avLst/>
          </a:prstGeom>
          <a:ln>
            <a:solidFill>
              <a:srgbClr val="6A00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6124757" y="6298438"/>
            <a:ext cx="5260460" cy="0"/>
          </a:xfrm>
          <a:prstGeom prst="line">
            <a:avLst/>
          </a:prstGeom>
          <a:ln>
            <a:solidFill>
              <a:srgbClr val="6A00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-18415" y="5928360"/>
            <a:ext cx="12560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dirty="0">
                <a:solidFill>
                  <a:srgbClr val="6A0004"/>
                </a:solidFill>
                <a:latin typeface="雅痞-简" panose="020F0603040207020204" charset="-122"/>
                <a:ea typeface="雅痞-简" panose="020F0603040207020204" charset="-122"/>
              </a:rPr>
              <a:t>口袋</a:t>
            </a:r>
            <a:endParaRPr lang="zh-CN" altLang="en-US" sz="3600" b="1" dirty="0">
              <a:solidFill>
                <a:srgbClr val="6A0004"/>
              </a:solidFill>
              <a:latin typeface="雅痞-简" panose="020F0603040207020204" charset="-122"/>
              <a:ea typeface="雅痞-简" panose="020F0603040207020204" charset="-122"/>
            </a:endParaRPr>
          </a:p>
        </p:txBody>
      </p:sp>
      <p:sp>
        <p:nvSpPr>
          <p:cNvPr id="3" name="半闭框 2"/>
          <p:cNvSpPr/>
          <p:nvPr/>
        </p:nvSpPr>
        <p:spPr>
          <a:xfrm rot="10800000">
            <a:off x="6511645" y="4369937"/>
            <a:ext cx="4442784" cy="2084161"/>
          </a:xfrm>
          <a:prstGeom prst="halfFrame">
            <a:avLst>
              <a:gd name="adj1" fmla="val 3314"/>
              <a:gd name="adj2" fmla="val 4083"/>
            </a:avLst>
          </a:prstGeom>
          <a:solidFill>
            <a:srgbClr val="6A00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37572" y="0"/>
            <a:ext cx="260952" cy="6858000"/>
          </a:xfrm>
          <a:prstGeom prst="rect">
            <a:avLst/>
          </a:prstGeom>
          <a:solidFill>
            <a:srgbClr val="6A00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WechatIMG786"/>
          <p:cNvPicPr>
            <a:picLocks noChangeAspect="1"/>
          </p:cNvPicPr>
          <p:nvPr/>
        </p:nvPicPr>
        <p:blipFill>
          <a:blip r:embed="rId1"/>
          <a:srcRect l="10798" r="13328"/>
          <a:stretch>
            <a:fillRect/>
          </a:stretch>
        </p:blipFill>
        <p:spPr>
          <a:xfrm>
            <a:off x="2546985" y="0"/>
            <a:ext cx="7977505" cy="605536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36795" y="3975396"/>
            <a:ext cx="524724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charset="0"/>
              <a:buChar char=""/>
            </a:pPr>
            <a:r>
              <a:rPr lang="zh-CN" altLang="en-US" sz="2400" dirty="0">
                <a:latin typeface="雅痞-简" panose="020F0603040207020204" charset="-122"/>
                <a:ea typeface="雅痞-简" panose="020F0603040207020204" charset="-122"/>
              </a:rPr>
              <a:t>效果图</a:t>
            </a:r>
            <a:endParaRPr lang="zh-CN" altLang="en-US" sz="2400" dirty="0">
              <a:latin typeface="雅痞-简" panose="020F0603040207020204" charset="-122"/>
              <a:ea typeface="雅痞-简" panose="020F0603040207020204" charset="-122"/>
            </a:endParaRPr>
          </a:p>
          <a:p>
            <a:pPr marL="342900" indent="-342900" algn="just">
              <a:buFont typeface="Wingdings" panose="05000000000000000000" charset="0"/>
              <a:buChar char=""/>
            </a:pPr>
            <a:r>
              <a:rPr lang="zh-CN" altLang="en-US" sz="2400" dirty="0">
                <a:latin typeface="雅痞-简" panose="020F0603040207020204" charset="-122"/>
                <a:ea typeface="雅痞-简" panose="020F0603040207020204" charset="-122"/>
              </a:rPr>
              <a:t>款式图</a:t>
            </a:r>
            <a:endParaRPr lang="zh-CN" altLang="en-US" sz="2400" dirty="0">
              <a:latin typeface="雅痞-简" panose="020F0603040207020204" charset="-122"/>
              <a:ea typeface="雅痞-简" panose="020F0603040207020204" charset="-122"/>
            </a:endParaRPr>
          </a:p>
        </p:txBody>
      </p:sp>
      <p:sp>
        <p:nvSpPr>
          <p:cNvPr id="10" name="任意多边形: 形状 9"/>
          <p:cNvSpPr/>
          <p:nvPr/>
        </p:nvSpPr>
        <p:spPr>
          <a:xfrm>
            <a:off x="1033748" y="-10006"/>
            <a:ext cx="4136356" cy="1744461"/>
          </a:xfrm>
          <a:custGeom>
            <a:avLst/>
            <a:gdLst>
              <a:gd name="connsiteX0" fmla="*/ 0 w 4136356"/>
              <a:gd name="connsiteY0" fmla="*/ 0 h 1744461"/>
              <a:gd name="connsiteX1" fmla="*/ 4136356 w 4136356"/>
              <a:gd name="connsiteY1" fmla="*/ 0 h 1744461"/>
              <a:gd name="connsiteX2" fmla="*/ 2068178 w 4136356"/>
              <a:gd name="connsiteY2" fmla="*/ 1744461 h 1744461"/>
              <a:gd name="connsiteX3" fmla="*/ 0 w 4136356"/>
              <a:gd name="connsiteY3" fmla="*/ 0 h 1744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36356" h="1744461">
                <a:moveTo>
                  <a:pt x="0" y="0"/>
                </a:moveTo>
                <a:lnTo>
                  <a:pt x="4136356" y="0"/>
                </a:lnTo>
                <a:cubicBezTo>
                  <a:pt x="4136356" y="963439"/>
                  <a:pt x="3210401" y="1744461"/>
                  <a:pt x="2068178" y="1744461"/>
                </a:cubicBezTo>
                <a:cubicBezTo>
                  <a:pt x="925955" y="1744461"/>
                  <a:pt x="0" y="963439"/>
                  <a:pt x="0" y="0"/>
                </a:cubicBezTo>
                <a:close/>
              </a:path>
            </a:pathLst>
          </a:custGeom>
          <a:solidFill>
            <a:srgbClr val="6A0004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164463" y="146535"/>
            <a:ext cx="4005641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chemeClr val="bg1"/>
                </a:solidFill>
                <a:latin typeface="Impact" panose="020B0806030902050204" pitchFamily="34" charset="0"/>
              </a:rPr>
              <a:t>03.</a:t>
            </a:r>
            <a:r>
              <a:rPr lang="zh-CN" altLang="en-US" sz="5400" b="1" dirty="0">
                <a:solidFill>
                  <a:schemeClr val="bg1"/>
                </a:solidFill>
                <a:latin typeface="雅痞-简" panose="020F0603040207020204" charset="-122"/>
                <a:ea typeface="雅痞-简" panose="020F0603040207020204" charset="-122"/>
              </a:rPr>
              <a:t>效果图</a:t>
            </a:r>
            <a:endParaRPr lang="zh-CN" altLang="en-US" sz="5400" b="1" dirty="0">
              <a:solidFill>
                <a:schemeClr val="bg1"/>
              </a:solidFill>
              <a:latin typeface="雅痞-简" panose="020F0603040207020204" charset="-122"/>
              <a:ea typeface="雅痞-简" panose="020F0603040207020204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1674055" y="1072736"/>
            <a:ext cx="280123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等腰三角形 16"/>
          <p:cNvSpPr/>
          <p:nvPr/>
        </p:nvSpPr>
        <p:spPr>
          <a:xfrm rot="10800000">
            <a:off x="709197" y="3035105"/>
            <a:ext cx="508421" cy="732646"/>
          </a:xfrm>
          <a:prstGeom prst="triangle">
            <a:avLst/>
          </a:prstGeom>
          <a:solidFill>
            <a:srgbClr val="6A00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451132" y="3105834"/>
            <a:ext cx="256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>
                <a:solidFill>
                  <a:srgbClr val="6A0004"/>
                </a:solidFill>
                <a:latin typeface="Impact" panose="020B0806030902050204" pitchFamily="34" charset="0"/>
                <a:ea typeface="庞门正道标题体" panose="02010600030101010101" pitchFamily="2" charset="-122"/>
              </a:rPr>
              <a:t>Title  Here</a:t>
            </a:r>
            <a:endParaRPr lang="zh-CN" altLang="en-US" sz="3600" dirty="0">
              <a:solidFill>
                <a:srgbClr val="6A0004"/>
              </a:solidFill>
              <a:latin typeface="Impact" panose="020B0806030902050204" pitchFamily="34" charset="0"/>
              <a:ea typeface="庞门正道标题体" panose="02010600030101010101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7077679" y="-27572"/>
            <a:ext cx="5039371" cy="6869643"/>
            <a:chOff x="7077679" y="-27572"/>
            <a:chExt cx="5039371" cy="6869643"/>
          </a:xfrm>
        </p:grpSpPr>
        <p:pic>
          <p:nvPicPr>
            <p:cNvPr id="12" name="图片 11" descr="/Users/apple/Desktop/WechatIMG793.jpegWechatIMG793"/>
            <p:cNvPicPr>
              <a:picLocks noChangeAspect="1"/>
            </p:cNvPicPr>
            <p:nvPr/>
          </p:nvPicPr>
          <p:blipFill rotWithShape="1">
            <a:blip r:embed="rId1"/>
            <a:srcRect/>
            <a:stretch>
              <a:fillRect/>
            </a:stretch>
          </p:blipFill>
          <p:spPr>
            <a:xfrm>
              <a:off x="7077679" y="-12582"/>
              <a:ext cx="4569460" cy="6854653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11976373" y="-27572"/>
              <a:ext cx="140677" cy="6858000"/>
            </a:xfrm>
            <a:prstGeom prst="rect">
              <a:avLst/>
            </a:prstGeom>
            <a:solidFill>
              <a:srgbClr val="6A00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828421" y="0"/>
            <a:ext cx="1363579" cy="6858000"/>
          </a:xfrm>
          <a:prstGeom prst="rect">
            <a:avLst/>
          </a:prstGeom>
          <a:solidFill>
            <a:srgbClr val="6A00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WechatIMG157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190" y="59055"/>
            <a:ext cx="9614535" cy="679894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" y="0"/>
            <a:ext cx="3962400" cy="6858000"/>
          </a:xfrm>
          <a:prstGeom prst="rect">
            <a:avLst/>
          </a:prstGeom>
          <a:solidFill>
            <a:srgbClr val="6A00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WechatIMG157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8130" y="-635"/>
            <a:ext cx="969899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8215631" y="0"/>
            <a:ext cx="3962400" cy="6858000"/>
          </a:xfrm>
          <a:prstGeom prst="rect">
            <a:avLst/>
          </a:prstGeom>
          <a:solidFill>
            <a:srgbClr val="6A00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WechatIMG157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5430" y="-10160"/>
            <a:ext cx="9762490" cy="690308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/>
          <p:nvPr/>
        </p:nvSpPr>
        <p:spPr>
          <a:xfrm>
            <a:off x="1033748" y="-10006"/>
            <a:ext cx="4136356" cy="1744461"/>
          </a:xfrm>
          <a:custGeom>
            <a:avLst/>
            <a:gdLst>
              <a:gd name="connsiteX0" fmla="*/ 0 w 4136356"/>
              <a:gd name="connsiteY0" fmla="*/ 0 h 1744461"/>
              <a:gd name="connsiteX1" fmla="*/ 4136356 w 4136356"/>
              <a:gd name="connsiteY1" fmla="*/ 0 h 1744461"/>
              <a:gd name="connsiteX2" fmla="*/ 2068178 w 4136356"/>
              <a:gd name="connsiteY2" fmla="*/ 1744461 h 1744461"/>
              <a:gd name="connsiteX3" fmla="*/ 0 w 4136356"/>
              <a:gd name="connsiteY3" fmla="*/ 0 h 1744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36356" h="1744461">
                <a:moveTo>
                  <a:pt x="0" y="0"/>
                </a:moveTo>
                <a:lnTo>
                  <a:pt x="4136356" y="0"/>
                </a:lnTo>
                <a:cubicBezTo>
                  <a:pt x="4136356" y="963439"/>
                  <a:pt x="3210401" y="1744461"/>
                  <a:pt x="2068178" y="1744461"/>
                </a:cubicBezTo>
                <a:cubicBezTo>
                  <a:pt x="925955" y="1744461"/>
                  <a:pt x="0" y="963439"/>
                  <a:pt x="0" y="0"/>
                </a:cubicBezTo>
                <a:close/>
              </a:path>
            </a:pathLst>
          </a:custGeom>
          <a:solidFill>
            <a:srgbClr val="6A0004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164463" y="146535"/>
            <a:ext cx="4005641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chemeClr val="bg1"/>
                </a:solidFill>
                <a:latin typeface="Impact" panose="020B0806030902050204" pitchFamily="34" charset="0"/>
              </a:rPr>
              <a:t>04.</a:t>
            </a:r>
            <a:r>
              <a:rPr lang="en-US" altLang="zh-CN" sz="5400" b="1" dirty="0">
                <a:solidFill>
                  <a:schemeClr val="bg1"/>
                </a:solidFill>
                <a:latin typeface="雅痞-简" panose="020F0603040207020204" charset="-122"/>
                <a:ea typeface="雅痞-简" panose="020F0603040207020204" charset="-122"/>
              </a:rPr>
              <a:t>1</a:t>
            </a:r>
            <a:r>
              <a:rPr lang="zh-CN" altLang="en-US" sz="5400" b="1" dirty="0">
                <a:solidFill>
                  <a:schemeClr val="bg1"/>
                </a:solidFill>
                <a:latin typeface="雅痞-简" panose="020F0603040207020204" charset="-122"/>
                <a:ea typeface="雅痞-简" panose="020F0603040207020204" charset="-122"/>
              </a:rPr>
              <a:t>：</a:t>
            </a:r>
            <a:r>
              <a:rPr lang="en-US" altLang="zh-CN" sz="5400" b="1" dirty="0">
                <a:solidFill>
                  <a:schemeClr val="bg1"/>
                </a:solidFill>
                <a:latin typeface="雅痞-简" panose="020F0603040207020204" charset="-122"/>
                <a:ea typeface="雅痞-简" panose="020F0603040207020204" charset="-122"/>
              </a:rPr>
              <a:t>4</a:t>
            </a:r>
            <a:r>
              <a:rPr lang="zh-CN" altLang="en-US" sz="5400" b="1" dirty="0">
                <a:solidFill>
                  <a:schemeClr val="bg1"/>
                </a:solidFill>
                <a:latin typeface="雅痞-简" panose="020F0603040207020204" charset="-122"/>
                <a:ea typeface="雅痞-简" panose="020F0603040207020204" charset="-122"/>
              </a:rPr>
              <a:t>制图</a:t>
            </a:r>
            <a:endParaRPr lang="zh-CN" altLang="en-US" sz="5400" b="1" dirty="0">
              <a:solidFill>
                <a:schemeClr val="bg1"/>
              </a:solidFill>
              <a:latin typeface="雅痞-简" panose="020F0603040207020204" charset="-122"/>
              <a:ea typeface="雅痞-简" panose="020F0603040207020204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1674055" y="1072736"/>
            <a:ext cx="280123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WechatIMG8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2635" y="1261745"/>
            <a:ext cx="3780155" cy="5040630"/>
          </a:xfrm>
          <a:prstGeom prst="rect">
            <a:avLst/>
          </a:prstGeom>
        </p:spPr>
      </p:pic>
      <p:pic>
        <p:nvPicPr>
          <p:cNvPr id="3" name="图片 2" descr="WechatIMG8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0360" y="1261745"/>
            <a:ext cx="3403600" cy="50406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051810" y="6406515"/>
            <a:ext cx="13887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dirty="0" smtClean="0">
                <a:latin typeface="手札体-简" panose="03000500000000000000" charset="-122"/>
                <a:ea typeface="手札体-简" panose="03000500000000000000" charset="-122"/>
              </a:rPr>
              <a:t>衣身</a:t>
            </a:r>
            <a:endParaRPr lang="zh-CN" altLang="en-US" sz="2000" dirty="0" smtClean="0">
              <a:latin typeface="手札体-简" panose="03000500000000000000" charset="-122"/>
              <a:ea typeface="手札体-简" panose="030005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741920" y="6406515"/>
            <a:ext cx="9867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dirty="0" smtClean="0">
                <a:latin typeface="手札体-简" panose="03000500000000000000" charset="-122"/>
                <a:ea typeface="手札体-简" panose="03000500000000000000" charset="-122"/>
              </a:rPr>
              <a:t>袖子</a:t>
            </a:r>
            <a:endParaRPr lang="zh-CN" altLang="en-US" sz="2000" dirty="0" smtClean="0">
              <a:latin typeface="手札体-简" panose="03000500000000000000" charset="-122"/>
              <a:ea typeface="手札体-简" panose="03000500000000000000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" r="1708" b="3369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0" y="1860884"/>
            <a:ext cx="12192000" cy="2352528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PA-文本框 4"/>
          <p:cNvSpPr txBox="1"/>
          <p:nvPr>
            <p:custDataLst>
              <p:tags r:id="rId2"/>
            </p:custDataLst>
          </p:nvPr>
        </p:nvSpPr>
        <p:spPr>
          <a:xfrm>
            <a:off x="3622040" y="1913255"/>
            <a:ext cx="7594600" cy="1783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0" dirty="0">
                <a:solidFill>
                  <a:schemeClr val="bg1"/>
                </a:solidFill>
                <a:latin typeface="Kaufmann BT" panose="03080502030307080303" charset="0"/>
                <a:ea typeface="汉仪力量黑简" panose="00020600040101010101" pitchFamily="18" charset="-122"/>
                <a:cs typeface="Kaufmann BT" panose="03080502030307080303" charset="0"/>
              </a:rPr>
              <a:t>THANKS</a:t>
            </a:r>
            <a:endParaRPr lang="zh-CN" altLang="en-US" sz="11000" dirty="0">
              <a:solidFill>
                <a:schemeClr val="bg1"/>
              </a:solidFill>
              <a:latin typeface="Kaufmann BT" panose="03080502030307080303" charset="0"/>
              <a:ea typeface="汉仪力量黑简" panose="00020600040101010101" pitchFamily="18" charset="-122"/>
              <a:cs typeface="Kaufmann BT" panose="03080502030307080303" charset="0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3980329" y="3775254"/>
            <a:ext cx="448235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830631" y="2339981"/>
            <a:ext cx="6295583" cy="4001984"/>
          </a:xfrm>
          <a:prstGeom prst="rect">
            <a:avLst/>
          </a:prstGeom>
          <a:solidFill>
            <a:srgbClr val="6A00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007940" y="579454"/>
            <a:ext cx="3684474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>
                <a:latin typeface="雅痞-简" panose="020F0603040207020204" charset="-122"/>
                <a:ea typeface="雅痞-简" panose="020F0603040207020204" charset="-122"/>
              </a:rPr>
              <a:t>无里配套</a:t>
            </a:r>
            <a:endParaRPr lang="zh-CN" altLang="en-US" sz="6000" b="1" dirty="0">
              <a:latin typeface="雅痞-简" panose="020F0603040207020204" charset="-122"/>
              <a:ea typeface="雅痞-简" panose="020F0603040207020204" charset="-122"/>
            </a:endParaRPr>
          </a:p>
        </p:txBody>
      </p:sp>
      <p:sp>
        <p:nvSpPr>
          <p:cNvPr id="7" name="等腰三角形 6"/>
          <p:cNvSpPr/>
          <p:nvPr/>
        </p:nvSpPr>
        <p:spPr>
          <a:xfrm rot="14707985">
            <a:off x="4529972" y="631870"/>
            <a:ext cx="164983" cy="302181"/>
          </a:xfrm>
          <a:prstGeom prst="triangle">
            <a:avLst/>
          </a:prstGeom>
          <a:solidFill>
            <a:srgbClr val="6A00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/>
        </p:nvSpPr>
        <p:spPr>
          <a:xfrm rot="10112643">
            <a:off x="4200683" y="236881"/>
            <a:ext cx="264896" cy="462419"/>
          </a:xfrm>
          <a:prstGeom prst="triangle">
            <a:avLst/>
          </a:prstGeom>
          <a:solidFill>
            <a:srgbClr val="6A00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等腰三角形 13"/>
          <p:cNvSpPr/>
          <p:nvPr/>
        </p:nvSpPr>
        <p:spPr>
          <a:xfrm rot="4434820">
            <a:off x="616636" y="1201291"/>
            <a:ext cx="264896" cy="462419"/>
          </a:xfrm>
          <a:prstGeom prst="triangle">
            <a:avLst/>
          </a:prstGeom>
          <a:solidFill>
            <a:srgbClr val="6A00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等腰三角形 20"/>
          <p:cNvSpPr/>
          <p:nvPr/>
        </p:nvSpPr>
        <p:spPr>
          <a:xfrm rot="643785">
            <a:off x="871362" y="1419857"/>
            <a:ext cx="264896" cy="462419"/>
          </a:xfrm>
          <a:prstGeom prst="triangle">
            <a:avLst/>
          </a:prstGeom>
          <a:solidFill>
            <a:srgbClr val="6A00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/Users/apple/Desktop/WechatIMG794.jpegWechatIMG794"/>
          <p:cNvPicPr>
            <a:picLocks noChangeAspect="1"/>
          </p:cNvPicPr>
          <p:nvPr/>
        </p:nvPicPr>
        <p:blipFill rotWithShape="1">
          <a:blip r:embed="rId1"/>
          <a:srcRect l="8321" t="9147" r="9781" b="10216"/>
          <a:stretch>
            <a:fillRect/>
          </a:stretch>
        </p:blipFill>
        <p:spPr>
          <a:xfrm>
            <a:off x="1875790" y="2903855"/>
            <a:ext cx="4131310" cy="282702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069305" y="408279"/>
            <a:ext cx="7122695" cy="81555"/>
          </a:xfrm>
          <a:prstGeom prst="rect">
            <a:avLst/>
          </a:prstGeom>
          <a:solidFill>
            <a:srgbClr val="6A00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7910792" y="2339975"/>
            <a:ext cx="3992283" cy="3410585"/>
            <a:chOff x="12517" y="2323"/>
            <a:chExt cx="6287" cy="5371"/>
          </a:xfrm>
        </p:grpSpPr>
        <p:sp>
          <p:nvSpPr>
            <p:cNvPr id="26" name="文本框 25"/>
            <p:cNvSpPr txBox="1"/>
            <p:nvPr/>
          </p:nvSpPr>
          <p:spPr>
            <a:xfrm>
              <a:off x="13768" y="2323"/>
              <a:ext cx="4047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4400" dirty="0">
                  <a:latin typeface="雅痞-简" panose="020F0603040207020204" charset="-122"/>
                  <a:ea typeface="雅痞-简" panose="020F0603040207020204" charset="-122"/>
                </a:rPr>
                <a:t>市场调研</a:t>
              </a:r>
              <a:endParaRPr lang="zh-CN" altLang="en-US" sz="4400" dirty="0">
                <a:latin typeface="雅痞-简" panose="020F0603040207020204" charset="-122"/>
                <a:ea typeface="雅痞-简" panose="020F0603040207020204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3768" y="4403"/>
              <a:ext cx="5036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4400" dirty="0">
                  <a:latin typeface="雅痞-简" panose="020F0603040207020204" charset="-122"/>
                  <a:ea typeface="雅痞-简" panose="020F0603040207020204" charset="-122"/>
                </a:rPr>
                <a:t>面料及细节</a:t>
              </a:r>
              <a:endParaRPr lang="zh-CN" altLang="en-US" sz="4400" dirty="0">
                <a:latin typeface="雅痞-简" panose="020F0603040207020204" charset="-122"/>
                <a:ea typeface="雅痞-简" panose="020F060304020702020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3768" y="6484"/>
              <a:ext cx="4800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4400" dirty="0">
                  <a:latin typeface="雅痞-简" panose="020F0603040207020204" charset="-122"/>
                  <a:ea typeface="雅痞-简" panose="020F0603040207020204" charset="-122"/>
                </a:rPr>
                <a:t>效果图</a:t>
              </a:r>
              <a:endParaRPr lang="zh-CN" altLang="en-US" sz="4400" dirty="0">
                <a:latin typeface="雅痞-简" panose="020F0603040207020204" charset="-122"/>
                <a:ea typeface="雅痞-简" panose="020F0603040207020204" charset="-122"/>
              </a:endParaRPr>
            </a:p>
          </p:txBody>
        </p:sp>
        <p:sp>
          <p:nvSpPr>
            <p:cNvPr id="9" name="十字形 8"/>
            <p:cNvSpPr/>
            <p:nvPr/>
          </p:nvSpPr>
          <p:spPr>
            <a:xfrm>
              <a:off x="12517" y="2491"/>
              <a:ext cx="1011" cy="1011"/>
            </a:xfrm>
            <a:prstGeom prst="plus">
              <a:avLst>
                <a:gd name="adj" fmla="val 33772"/>
              </a:avLst>
            </a:prstGeom>
            <a:solidFill>
              <a:srgbClr val="6A00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十字形 18"/>
            <p:cNvSpPr/>
            <p:nvPr/>
          </p:nvSpPr>
          <p:spPr>
            <a:xfrm>
              <a:off x="12517" y="4549"/>
              <a:ext cx="1011" cy="1011"/>
            </a:xfrm>
            <a:prstGeom prst="plus">
              <a:avLst>
                <a:gd name="adj" fmla="val 33772"/>
              </a:avLst>
            </a:prstGeom>
            <a:solidFill>
              <a:srgbClr val="6A00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十字形 21"/>
            <p:cNvSpPr/>
            <p:nvPr/>
          </p:nvSpPr>
          <p:spPr>
            <a:xfrm>
              <a:off x="12517" y="6607"/>
              <a:ext cx="1011" cy="1011"/>
            </a:xfrm>
            <a:prstGeom prst="plus">
              <a:avLst>
                <a:gd name="adj" fmla="val 33772"/>
              </a:avLst>
            </a:prstGeom>
            <a:solidFill>
              <a:srgbClr val="6A00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1" name="直接连接符 10"/>
          <p:cNvCxnSpPr/>
          <p:nvPr/>
        </p:nvCxnSpPr>
        <p:spPr>
          <a:xfrm>
            <a:off x="1176989" y="1747318"/>
            <a:ext cx="3156142" cy="0"/>
          </a:xfrm>
          <a:prstGeom prst="line">
            <a:avLst/>
          </a:prstGeom>
          <a:ln>
            <a:solidFill>
              <a:srgbClr val="6A00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36795" y="4000161"/>
            <a:ext cx="5247249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en-US" altLang="zh-CN" sz="2000" dirty="0">
                <a:solidFill>
                  <a:schemeClr val="tx1"/>
                </a:solidFill>
                <a:latin typeface="雅痞-简" panose="020F0603040207020204" charset="-122"/>
                <a:ea typeface="雅痞-简" panose="020F0603040207020204" charset="-122"/>
                <a:cs typeface="雅痞-简" panose="020F0603040207020204" charset="-122"/>
                <a:sym typeface="+mn-ea"/>
              </a:rPr>
              <a:t>品牌特征：古驰 (Gucci)，1921年创立于佛罗伦萨，是全球精品品牌之一。借由其独特的创意和革新，以及精湛的意大利工艺闻名于世。GUCCI品牌时装一向以高档、豪华、性感而闻名于世，以“身份与财富之象征”品牌形象成为富有上流社会的消费宠儿，一向被商界人士垂青，时尚又不失高雅。</a:t>
            </a:r>
            <a:endParaRPr lang="en-US" altLang="zh-CN" sz="2000" dirty="0">
              <a:solidFill>
                <a:schemeClr val="tx1"/>
              </a:solidFill>
              <a:latin typeface="雅痞-简" panose="020F0603040207020204" charset="-122"/>
              <a:ea typeface="雅痞-简" panose="020F0603040207020204" charset="-122"/>
              <a:cs typeface="雅痞-简" panose="020F0603040207020204" charset="-122"/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963379" y="-25032"/>
            <a:ext cx="5153671" cy="6869643"/>
            <a:chOff x="6963379" y="-27572"/>
            <a:chExt cx="5153671" cy="6869643"/>
          </a:xfrm>
        </p:grpSpPr>
        <p:pic>
          <p:nvPicPr>
            <p:cNvPr id="3" name="图片 2" descr="/Users/apple/Desktop/WechatIMG776.jpegWechatIMG776"/>
            <p:cNvPicPr>
              <a:picLocks noChangeAspect="1"/>
            </p:cNvPicPr>
            <p:nvPr/>
          </p:nvPicPr>
          <p:blipFill rotWithShape="1">
            <a:blip r:embed="rId1"/>
            <a:srcRect/>
            <a:stretch>
              <a:fillRect/>
            </a:stretch>
          </p:blipFill>
          <p:spPr>
            <a:xfrm>
              <a:off x="6963379" y="-12582"/>
              <a:ext cx="4798060" cy="6854653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11976373" y="-27572"/>
              <a:ext cx="140677" cy="6858000"/>
            </a:xfrm>
            <a:prstGeom prst="rect">
              <a:avLst/>
            </a:prstGeom>
            <a:solidFill>
              <a:srgbClr val="6A00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任意多边形: 形状 9"/>
          <p:cNvSpPr/>
          <p:nvPr/>
        </p:nvSpPr>
        <p:spPr>
          <a:xfrm>
            <a:off x="1033748" y="-10006"/>
            <a:ext cx="4136356" cy="1744461"/>
          </a:xfrm>
          <a:custGeom>
            <a:avLst/>
            <a:gdLst>
              <a:gd name="connsiteX0" fmla="*/ 0 w 4136356"/>
              <a:gd name="connsiteY0" fmla="*/ 0 h 1744461"/>
              <a:gd name="connsiteX1" fmla="*/ 4136356 w 4136356"/>
              <a:gd name="connsiteY1" fmla="*/ 0 h 1744461"/>
              <a:gd name="connsiteX2" fmla="*/ 2068178 w 4136356"/>
              <a:gd name="connsiteY2" fmla="*/ 1744461 h 1744461"/>
              <a:gd name="connsiteX3" fmla="*/ 0 w 4136356"/>
              <a:gd name="connsiteY3" fmla="*/ 0 h 1744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36356" h="1744461">
                <a:moveTo>
                  <a:pt x="0" y="0"/>
                </a:moveTo>
                <a:lnTo>
                  <a:pt x="4136356" y="0"/>
                </a:lnTo>
                <a:cubicBezTo>
                  <a:pt x="4136356" y="963439"/>
                  <a:pt x="3210401" y="1744461"/>
                  <a:pt x="2068178" y="1744461"/>
                </a:cubicBezTo>
                <a:cubicBezTo>
                  <a:pt x="925955" y="1744461"/>
                  <a:pt x="0" y="963439"/>
                  <a:pt x="0" y="0"/>
                </a:cubicBezTo>
                <a:close/>
              </a:path>
            </a:pathLst>
          </a:custGeom>
          <a:solidFill>
            <a:srgbClr val="6A0004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398270" y="149225"/>
            <a:ext cx="403034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chemeClr val="bg1"/>
                </a:solidFill>
                <a:latin typeface="Impact" panose="020B0806030902050204" pitchFamily="34" charset="0"/>
              </a:rPr>
              <a:t>01.</a:t>
            </a:r>
            <a:r>
              <a:rPr lang="zh-CN" altLang="en-US" sz="6000" b="1" dirty="0">
                <a:latin typeface="雅痞-简" panose="020F0603040207020204" charset="-122"/>
                <a:ea typeface="雅痞-简" panose="020F0603040207020204" charset="-122"/>
                <a:sym typeface="+mn-ea"/>
              </a:rPr>
              <a:t>市场调研</a:t>
            </a:r>
            <a:endParaRPr lang="zh-CN" altLang="en-US" sz="6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2210630" y="1071466"/>
            <a:ext cx="280123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等腰三角形 16"/>
          <p:cNvSpPr/>
          <p:nvPr/>
        </p:nvSpPr>
        <p:spPr>
          <a:xfrm rot="10800000">
            <a:off x="709197" y="3035105"/>
            <a:ext cx="508421" cy="732646"/>
          </a:xfrm>
          <a:prstGeom prst="triangle">
            <a:avLst/>
          </a:prstGeom>
          <a:solidFill>
            <a:srgbClr val="6A00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450975" y="3105785"/>
            <a:ext cx="35610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dirty="0">
                <a:solidFill>
                  <a:schemeClr val="tx1"/>
                </a:solidFill>
                <a:latin typeface="雅痞-简" panose="020F0603040207020204" charset="-122"/>
                <a:ea typeface="雅痞-简" panose="020F0603040207020204" charset="-122"/>
                <a:cs typeface="雅痞-简" panose="020F0603040207020204" charset="-122"/>
                <a:sym typeface="+mn-ea"/>
              </a:rPr>
              <a:t>调研品牌：GUCCI</a:t>
            </a:r>
            <a:endParaRPr lang="en-US" altLang="zh-CN" sz="3200" dirty="0">
              <a:solidFill>
                <a:schemeClr val="tx1"/>
              </a:solidFill>
              <a:latin typeface="雅痞-简" panose="020F0603040207020204" charset="-122"/>
              <a:ea typeface="雅痞-简" panose="020F0603040207020204" charset="-122"/>
              <a:cs typeface="雅痞-简" panose="020F0603040207020204" charset="-122"/>
              <a:sym typeface="+mn-ea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836795" y="6276910"/>
            <a:ext cx="5114300" cy="0"/>
          </a:xfrm>
          <a:prstGeom prst="line">
            <a:avLst/>
          </a:prstGeom>
          <a:ln w="76200">
            <a:solidFill>
              <a:srgbClr val="6A00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/Users/apple/Desktop/WechatIMG777.jpegWechatIMG777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81305" y="286385"/>
            <a:ext cx="2873375" cy="43116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742121" y="538530"/>
            <a:ext cx="595543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b="1" dirty="0">
                <a:solidFill>
                  <a:schemeClr val="tx1"/>
                </a:solidFill>
                <a:latin typeface="雅痞-简" panose="020F0603040207020204" charset="-122"/>
                <a:ea typeface="雅痞-简" panose="020F0603040207020204" charset="-122"/>
                <a:cs typeface="雅痞-简" panose="020F0603040207020204" charset="-122"/>
                <a:sym typeface="+mn-ea"/>
              </a:rPr>
              <a:t>Gucci2020</a:t>
            </a:r>
            <a:r>
              <a:rPr lang="zh-CN" altLang="en-US" sz="3600" b="1" dirty="0">
                <a:solidFill>
                  <a:schemeClr val="tx1"/>
                </a:solidFill>
                <a:latin typeface="雅痞-简" panose="020F0603040207020204" charset="-122"/>
                <a:ea typeface="雅痞-简" panose="020F0603040207020204" charset="-122"/>
                <a:cs typeface="雅痞-简" panose="020F0603040207020204" charset="-122"/>
                <a:sym typeface="+mn-ea"/>
              </a:rPr>
              <a:t>秋冬季</a:t>
            </a:r>
            <a:endParaRPr lang="zh-CN" altLang="en-US" sz="3600" b="1" dirty="0">
              <a:solidFill>
                <a:schemeClr val="tx1"/>
              </a:solidFill>
              <a:latin typeface="雅痞-简" panose="020F0603040207020204" charset="-122"/>
              <a:ea typeface="雅痞-简" panose="020F0603040207020204" charset="-122"/>
              <a:cs typeface="雅痞-简" panose="020F0603040207020204" charset="-122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8195945" y="3310255"/>
            <a:ext cx="3882390" cy="2183251"/>
            <a:chOff x="5699426" y="1560901"/>
            <a:chExt cx="5990077" cy="1640466"/>
          </a:xfrm>
        </p:grpSpPr>
        <p:sp>
          <p:nvSpPr>
            <p:cNvPr id="8" name="矩形 7"/>
            <p:cNvSpPr/>
            <p:nvPr/>
          </p:nvSpPr>
          <p:spPr>
            <a:xfrm>
              <a:off x="5906125" y="1560901"/>
              <a:ext cx="5783378" cy="1617975"/>
            </a:xfrm>
            <a:prstGeom prst="rect">
              <a:avLst/>
            </a:prstGeom>
            <a:solidFill>
              <a:srgbClr val="6A00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096000" y="1745164"/>
              <a:ext cx="5262319" cy="1456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2000" dirty="0">
                  <a:solidFill>
                    <a:schemeClr val="bg1"/>
                  </a:solidFill>
                  <a:latin typeface="雅痞-简" panose="020F0603040207020204" charset="-122"/>
                  <a:ea typeface="雅痞-简" panose="020F0603040207020204" charset="-122"/>
                </a:rPr>
                <a:t>例如：</a:t>
              </a:r>
              <a:endParaRPr lang="zh-CN" altLang="en-US" sz="2000" dirty="0">
                <a:solidFill>
                  <a:schemeClr val="bg1"/>
                </a:solidFill>
                <a:latin typeface="雅痞-简" panose="020F0603040207020204" charset="-122"/>
                <a:ea typeface="雅痞-简" panose="020F0603040207020204" charset="-122"/>
              </a:endParaRPr>
            </a:p>
            <a:p>
              <a:pPr algn="just"/>
              <a:r>
                <a:rPr lang="zh-CN" altLang="en-US" sz="2000" dirty="0">
                  <a:solidFill>
                    <a:schemeClr val="bg1"/>
                  </a:solidFill>
                  <a:latin typeface="雅痞-简" panose="020F0603040207020204" charset="-122"/>
                  <a:ea typeface="雅痞-简" panose="020F0603040207020204" charset="-122"/>
                </a:rPr>
                <a:t>露出腰线的短版上衣搭配西装</a:t>
              </a:r>
              <a:endParaRPr lang="zh-CN" altLang="en-US" sz="2000" dirty="0">
                <a:solidFill>
                  <a:schemeClr val="bg1"/>
                </a:solidFill>
                <a:latin typeface="雅痞-简" panose="020F0603040207020204" charset="-122"/>
                <a:ea typeface="雅痞-简" panose="020F0603040207020204" charset="-122"/>
              </a:endParaRPr>
            </a:p>
            <a:p>
              <a:pPr algn="just"/>
              <a:r>
                <a:rPr lang="zh-CN" altLang="en-US" sz="2000" dirty="0">
                  <a:solidFill>
                    <a:schemeClr val="bg1"/>
                  </a:solidFill>
                  <a:latin typeface="雅痞-简" panose="020F0603040207020204" charset="-122"/>
                  <a:ea typeface="雅痞-简" panose="020F0603040207020204" charset="-122"/>
                </a:rPr>
                <a:t>成套的玫红色暗纹西装与彩色格纹西装</a:t>
              </a:r>
              <a:endParaRPr lang="zh-CN" altLang="en-US" sz="2000" dirty="0">
                <a:solidFill>
                  <a:schemeClr val="bg1"/>
                </a:solidFill>
                <a:latin typeface="雅痞-简" panose="020F0603040207020204" charset="-122"/>
                <a:ea typeface="雅痞-简" panose="020F0603040207020204" charset="-122"/>
              </a:endParaRPr>
            </a:p>
            <a:p>
              <a:pPr algn="just"/>
              <a:endParaRPr lang="zh-CN" altLang="en-US" sz="2000" dirty="0">
                <a:solidFill>
                  <a:schemeClr val="bg1"/>
                </a:solidFill>
                <a:latin typeface="雅痞-简" panose="020F0603040207020204" charset="-122"/>
                <a:ea typeface="雅痞-简" panose="020F0603040207020204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5699426" y="1560901"/>
              <a:ext cx="69289" cy="1617975"/>
            </a:xfrm>
            <a:prstGeom prst="rect">
              <a:avLst/>
            </a:prstGeom>
            <a:solidFill>
              <a:srgbClr val="6A00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 descr="WechatIMG7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1905" y="1620520"/>
            <a:ext cx="2894965" cy="4342765"/>
          </a:xfrm>
          <a:prstGeom prst="rect">
            <a:avLst/>
          </a:prstGeom>
        </p:spPr>
      </p:pic>
      <p:pic>
        <p:nvPicPr>
          <p:cNvPr id="5" name="图片 4" descr="WechatIMG77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115" y="2585085"/>
            <a:ext cx="2857500" cy="428688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36795" y="4000161"/>
            <a:ext cx="5247249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charset="0"/>
              <a:buChar char=""/>
            </a:pPr>
            <a:r>
              <a:rPr lang="zh-CN" altLang="en-US" sz="2000" dirty="0">
                <a:latin typeface="雅痞-简" panose="020F0603040207020204" charset="-122"/>
                <a:ea typeface="雅痞-简" panose="020F0603040207020204" charset="-122"/>
              </a:rPr>
              <a:t>面料</a:t>
            </a:r>
            <a:endParaRPr lang="zh-CN" altLang="en-US" sz="2000" dirty="0">
              <a:latin typeface="雅痞-简" panose="020F0603040207020204" charset="-122"/>
              <a:ea typeface="雅痞-简" panose="020F0603040207020204" charset="-122"/>
            </a:endParaRPr>
          </a:p>
          <a:p>
            <a:pPr marL="342900" indent="-342900" algn="l">
              <a:buFont typeface="Wingdings" panose="05000000000000000000" charset="0"/>
              <a:buChar char=""/>
            </a:pPr>
            <a:r>
              <a:rPr lang="zh-CN" altLang="en-US" sz="2000" dirty="0">
                <a:latin typeface="雅痞-简" panose="020F0603040207020204" charset="-122"/>
                <a:ea typeface="雅痞-简" panose="020F0603040207020204" charset="-122"/>
              </a:rPr>
              <a:t>领片</a:t>
            </a:r>
            <a:endParaRPr lang="zh-CN" altLang="en-US" sz="2000" dirty="0">
              <a:latin typeface="雅痞-简" panose="020F0603040207020204" charset="-122"/>
              <a:ea typeface="雅痞-简" panose="020F0603040207020204" charset="-122"/>
            </a:endParaRPr>
          </a:p>
          <a:p>
            <a:pPr marL="342900" indent="-342900" algn="l">
              <a:buFont typeface="Wingdings" panose="05000000000000000000" charset="0"/>
              <a:buChar char=""/>
            </a:pPr>
            <a:r>
              <a:rPr lang="zh-CN" altLang="en-US" sz="2000" dirty="0">
                <a:latin typeface="雅痞-简" panose="020F0603040207020204" charset="-122"/>
                <a:ea typeface="雅痞-简" panose="020F0603040207020204" charset="-122"/>
              </a:rPr>
              <a:t>内衬</a:t>
            </a:r>
            <a:endParaRPr lang="zh-CN" altLang="en-US" sz="2000" dirty="0">
              <a:latin typeface="雅痞-简" panose="020F0603040207020204" charset="-122"/>
              <a:ea typeface="雅痞-简" panose="020F0603040207020204" charset="-122"/>
            </a:endParaRPr>
          </a:p>
          <a:p>
            <a:pPr marL="342900" indent="-342900" algn="l">
              <a:buFont typeface="Wingdings" panose="05000000000000000000" charset="0"/>
              <a:buChar char=""/>
            </a:pPr>
            <a:r>
              <a:rPr lang="zh-CN" altLang="en-US" sz="2000" dirty="0">
                <a:latin typeface="雅痞-简" panose="020F0603040207020204" charset="-122"/>
                <a:ea typeface="雅痞-简" panose="020F0603040207020204" charset="-122"/>
              </a:rPr>
              <a:t>扣子</a:t>
            </a:r>
            <a:endParaRPr lang="zh-CN" altLang="en-US" sz="2000" dirty="0">
              <a:latin typeface="雅痞-简" panose="020F0603040207020204" charset="-122"/>
              <a:ea typeface="雅痞-简" panose="020F0603040207020204" charset="-122"/>
            </a:endParaRPr>
          </a:p>
          <a:p>
            <a:pPr marL="342900" indent="-342900" algn="l">
              <a:buFont typeface="Wingdings" panose="05000000000000000000" charset="0"/>
              <a:buChar char=""/>
            </a:pPr>
            <a:r>
              <a:rPr lang="zh-CN" altLang="en-US" sz="2000" dirty="0">
                <a:latin typeface="雅痞-简" panose="020F0603040207020204" charset="-122"/>
                <a:ea typeface="雅痞-简" panose="020F0603040207020204" charset="-122"/>
              </a:rPr>
              <a:t>口袋</a:t>
            </a:r>
            <a:endParaRPr lang="zh-CN" altLang="en-US" sz="2000" dirty="0">
              <a:latin typeface="雅痞-简" panose="020F0603040207020204" charset="-122"/>
              <a:ea typeface="雅痞-简" panose="020F0603040207020204" charset="-122"/>
            </a:endParaRPr>
          </a:p>
        </p:txBody>
      </p:sp>
      <p:sp>
        <p:nvSpPr>
          <p:cNvPr id="10" name="任意多边形: 形状 9"/>
          <p:cNvSpPr/>
          <p:nvPr/>
        </p:nvSpPr>
        <p:spPr>
          <a:xfrm>
            <a:off x="1033748" y="-10006"/>
            <a:ext cx="4136356" cy="1744461"/>
          </a:xfrm>
          <a:custGeom>
            <a:avLst/>
            <a:gdLst>
              <a:gd name="connsiteX0" fmla="*/ 0 w 4136356"/>
              <a:gd name="connsiteY0" fmla="*/ 0 h 1744461"/>
              <a:gd name="connsiteX1" fmla="*/ 4136356 w 4136356"/>
              <a:gd name="connsiteY1" fmla="*/ 0 h 1744461"/>
              <a:gd name="connsiteX2" fmla="*/ 2068178 w 4136356"/>
              <a:gd name="connsiteY2" fmla="*/ 1744461 h 1744461"/>
              <a:gd name="connsiteX3" fmla="*/ 0 w 4136356"/>
              <a:gd name="connsiteY3" fmla="*/ 0 h 1744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36356" h="1744461">
                <a:moveTo>
                  <a:pt x="0" y="0"/>
                </a:moveTo>
                <a:lnTo>
                  <a:pt x="4136356" y="0"/>
                </a:lnTo>
                <a:cubicBezTo>
                  <a:pt x="4136356" y="963439"/>
                  <a:pt x="3210401" y="1744461"/>
                  <a:pt x="2068178" y="1744461"/>
                </a:cubicBezTo>
                <a:cubicBezTo>
                  <a:pt x="925955" y="1744461"/>
                  <a:pt x="0" y="963439"/>
                  <a:pt x="0" y="0"/>
                </a:cubicBezTo>
                <a:close/>
              </a:path>
            </a:pathLst>
          </a:custGeom>
          <a:solidFill>
            <a:srgbClr val="6A0004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217930" y="150495"/>
            <a:ext cx="5461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chemeClr val="bg1"/>
                </a:solidFill>
                <a:latin typeface="Impact" panose="020B0806030902050204" pitchFamily="34" charset="0"/>
              </a:rPr>
              <a:t>02. </a:t>
            </a:r>
            <a:r>
              <a:rPr lang="zh-CN" altLang="en-US" sz="5400" b="1" dirty="0">
                <a:solidFill>
                  <a:schemeClr val="tx1"/>
                </a:solidFill>
                <a:latin typeface="雅痞-简" panose="020F0603040207020204" charset="-122"/>
                <a:ea typeface="雅痞-简" panose="020F0603040207020204" charset="-122"/>
              </a:rPr>
              <a:t>面料及细节</a:t>
            </a:r>
            <a:endParaRPr lang="zh-CN" altLang="en-US" sz="5400" b="1" dirty="0">
              <a:solidFill>
                <a:schemeClr val="tx1"/>
              </a:solidFill>
              <a:latin typeface="雅痞-简" panose="020F0603040207020204" charset="-122"/>
              <a:ea typeface="雅痞-简" panose="020F0603040207020204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 flipV="1">
            <a:off x="2407285" y="1071880"/>
            <a:ext cx="3219450" cy="127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等腰三角形 16"/>
          <p:cNvSpPr/>
          <p:nvPr/>
        </p:nvSpPr>
        <p:spPr>
          <a:xfrm rot="10800000">
            <a:off x="709197" y="3035105"/>
            <a:ext cx="508421" cy="732646"/>
          </a:xfrm>
          <a:prstGeom prst="triangle">
            <a:avLst/>
          </a:prstGeom>
          <a:solidFill>
            <a:srgbClr val="6A00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451132" y="3105834"/>
            <a:ext cx="256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>
                <a:solidFill>
                  <a:srgbClr val="6A0004"/>
                </a:solidFill>
                <a:latin typeface="Impact" panose="020B0806030902050204" pitchFamily="34" charset="0"/>
                <a:ea typeface="庞门正道标题体" panose="02010600030101010101" pitchFamily="2" charset="-122"/>
              </a:rPr>
              <a:t>Title  Here</a:t>
            </a:r>
            <a:endParaRPr lang="zh-CN" altLang="en-US" sz="3600" dirty="0">
              <a:solidFill>
                <a:srgbClr val="6A0004"/>
              </a:solidFill>
              <a:latin typeface="Impact" panose="020B0806030902050204" pitchFamily="34" charset="0"/>
              <a:ea typeface="庞门正道标题体" panose="02010600030101010101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7076092" y="-27572"/>
            <a:ext cx="5040958" cy="6869643"/>
            <a:chOff x="7076092" y="-27572"/>
            <a:chExt cx="5040958" cy="6869643"/>
          </a:xfrm>
        </p:grpSpPr>
        <p:pic>
          <p:nvPicPr>
            <p:cNvPr id="12" name="图片 11" descr="/Users/apple/Desktop/WechatIMG788.jpegWechatIMG788"/>
            <p:cNvPicPr>
              <a:picLocks noChangeAspect="1"/>
            </p:cNvPicPr>
            <p:nvPr/>
          </p:nvPicPr>
          <p:blipFill rotWithShape="1">
            <a:blip r:embed="rId1"/>
            <a:srcRect/>
            <a:stretch>
              <a:fillRect/>
            </a:stretch>
          </p:blipFill>
          <p:spPr>
            <a:xfrm>
              <a:off x="7076092" y="-12582"/>
              <a:ext cx="4572635" cy="6854653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11976373" y="-27572"/>
              <a:ext cx="140677" cy="6858000"/>
            </a:xfrm>
            <a:prstGeom prst="rect">
              <a:avLst/>
            </a:prstGeom>
            <a:solidFill>
              <a:srgbClr val="6A00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25525"/>
            <a:ext cx="6372665" cy="1214204"/>
          </a:xfrm>
          <a:prstGeom prst="rect">
            <a:avLst/>
          </a:prstGeom>
          <a:solidFill>
            <a:srgbClr val="6A00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17881" y="176534"/>
            <a:ext cx="62179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雅痞-简" panose="020F0603040207020204" charset="-122"/>
                <a:ea typeface="雅痞-简" panose="020F0603040207020204" charset="-122"/>
              </a:rPr>
              <a:t>面料</a:t>
            </a:r>
            <a:endParaRPr lang="zh-CN" altLang="en-US" sz="4000" b="1" dirty="0">
              <a:solidFill>
                <a:schemeClr val="bg1"/>
              </a:solidFill>
              <a:latin typeface="雅痞-简" panose="020F0603040207020204" charset="-122"/>
              <a:ea typeface="雅痞-简" panose="020F0603040207020204" charset="-122"/>
            </a:endParaRPr>
          </a:p>
        </p:txBody>
      </p:sp>
      <p:sp>
        <p:nvSpPr>
          <p:cNvPr id="3" name="矩形 2"/>
          <p:cNvSpPr/>
          <p:nvPr/>
        </p:nvSpPr>
        <p:spPr>
          <a:xfrm flipH="1">
            <a:off x="263135" y="0"/>
            <a:ext cx="45719" cy="1169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WechatIMG780"/>
          <p:cNvPicPr>
            <a:picLocks noChangeAspect="1"/>
          </p:cNvPicPr>
          <p:nvPr/>
        </p:nvPicPr>
        <p:blipFill>
          <a:blip r:embed="rId1"/>
          <a:srcRect l="11830" t="-920" r="11652" b="920"/>
          <a:stretch>
            <a:fillRect/>
          </a:stretch>
        </p:blipFill>
        <p:spPr>
          <a:xfrm>
            <a:off x="85725" y="1169035"/>
            <a:ext cx="6440805" cy="5697220"/>
          </a:xfrm>
          <a:prstGeom prst="rect">
            <a:avLst/>
          </a:prstGeom>
        </p:spPr>
      </p:pic>
      <p:pic>
        <p:nvPicPr>
          <p:cNvPr id="12" name="图片 11" descr="WechatIMG789"/>
          <p:cNvPicPr>
            <a:picLocks noChangeAspect="1"/>
          </p:cNvPicPr>
          <p:nvPr/>
        </p:nvPicPr>
        <p:blipFill>
          <a:blip r:embed="rId2"/>
          <a:srcRect l="13342" r="15606"/>
          <a:stretch>
            <a:fillRect/>
          </a:stretch>
        </p:blipFill>
        <p:spPr>
          <a:xfrm>
            <a:off x="6635750" y="-8255"/>
            <a:ext cx="5477510" cy="687451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WechatIMG790"/>
          <p:cNvPicPr>
            <a:picLocks noChangeAspect="1"/>
          </p:cNvPicPr>
          <p:nvPr/>
        </p:nvPicPr>
        <p:blipFill>
          <a:blip r:embed="rId1"/>
          <a:srcRect l="8856" r="10917"/>
          <a:stretch>
            <a:fillRect/>
          </a:stretch>
        </p:blipFill>
        <p:spPr>
          <a:xfrm>
            <a:off x="53340" y="61595"/>
            <a:ext cx="6862445" cy="5551805"/>
          </a:xfrm>
          <a:prstGeom prst="rect">
            <a:avLst/>
          </a:prstGeom>
        </p:spPr>
      </p:pic>
      <p:pic>
        <p:nvPicPr>
          <p:cNvPr id="9" name="图片 8" descr="WechatIMG783"/>
          <p:cNvPicPr>
            <a:picLocks noChangeAspect="1"/>
          </p:cNvPicPr>
          <p:nvPr/>
        </p:nvPicPr>
        <p:blipFill>
          <a:blip r:embed="rId2"/>
          <a:srcRect l="13857" r="15814"/>
          <a:stretch>
            <a:fillRect/>
          </a:stretch>
        </p:blipFill>
        <p:spPr>
          <a:xfrm>
            <a:off x="5014595" y="836295"/>
            <a:ext cx="7073900" cy="584835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92785" y="5760085"/>
            <a:ext cx="27876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 altLang="en-US" sz="4000" b="1" dirty="0" smtClean="0">
                <a:solidFill>
                  <a:srgbClr val="740000"/>
                </a:solidFill>
                <a:latin typeface="雅痞-简" panose="020F0603040207020204" charset="-122"/>
                <a:ea typeface="雅痞-简" panose="020F0603040207020204" charset="-122"/>
              </a:rPr>
              <a:t>领片</a:t>
            </a:r>
            <a:endParaRPr lang="zh-CN" altLang="en-US" sz="4000" b="1" dirty="0" smtClean="0">
              <a:solidFill>
                <a:srgbClr val="740000"/>
              </a:solidFill>
              <a:latin typeface="雅痞-简" panose="020F0603040207020204" charset="-122"/>
              <a:ea typeface="雅痞-简" panose="020F060304020702020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0077450" y="542925"/>
            <a:ext cx="12446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b="1" dirty="0">
                <a:solidFill>
                  <a:srgbClr val="6A0004"/>
                </a:solidFill>
                <a:latin typeface="雅痞-简" panose="020F0603040207020204" charset="-122"/>
                <a:ea typeface="雅痞-简" panose="020F0603040207020204" charset="-122"/>
              </a:rPr>
              <a:t>内衬</a:t>
            </a:r>
            <a:endParaRPr lang="zh-CN" altLang="en-US" sz="4000" b="1" dirty="0">
              <a:solidFill>
                <a:srgbClr val="6A0004"/>
              </a:solidFill>
              <a:latin typeface="雅痞-简" panose="020F0603040207020204" charset="-122"/>
              <a:ea typeface="雅痞-简" panose="020F060304020702020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1322279" y="-1"/>
            <a:ext cx="152732" cy="5293895"/>
          </a:xfrm>
          <a:prstGeom prst="rect">
            <a:avLst/>
          </a:prstGeom>
          <a:solidFill>
            <a:srgbClr val="6A00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WechatIMG782"/>
          <p:cNvPicPr>
            <a:picLocks noChangeAspect="1"/>
          </p:cNvPicPr>
          <p:nvPr/>
        </p:nvPicPr>
        <p:blipFill>
          <a:blip r:embed="rId1"/>
          <a:srcRect l="13946" r="14477"/>
          <a:stretch>
            <a:fillRect/>
          </a:stretch>
        </p:blipFill>
        <p:spPr>
          <a:xfrm>
            <a:off x="-18415" y="0"/>
            <a:ext cx="5935980" cy="5764530"/>
          </a:xfrm>
          <a:prstGeom prst="rect">
            <a:avLst/>
          </a:prstGeom>
        </p:spPr>
      </p:pic>
      <p:pic>
        <p:nvPicPr>
          <p:cNvPr id="4" name="图片 3" descr="WechatIMG7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4535" y="1397000"/>
            <a:ext cx="6356350" cy="536003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701211" y="5570613"/>
            <a:ext cx="595543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b="1" dirty="0">
                <a:solidFill>
                  <a:srgbClr val="6A0004"/>
                </a:solidFill>
                <a:latin typeface="雅痞-简" panose="020F0603040207020204" charset="-122"/>
                <a:ea typeface="雅痞-简" panose="020F0603040207020204" charset="-122"/>
              </a:rPr>
              <a:t>扣子</a:t>
            </a:r>
            <a:endParaRPr lang="zh-CN" altLang="en-US" sz="4000" b="1" dirty="0">
              <a:solidFill>
                <a:srgbClr val="6A0004"/>
              </a:solidFill>
              <a:latin typeface="雅痞-简" panose="020F0603040207020204" charset="-122"/>
              <a:ea typeface="雅痞-简" panose="020F0603040207020204" charset="-122"/>
            </a:endParaRPr>
          </a:p>
        </p:txBody>
      </p:sp>
      <p:pic>
        <p:nvPicPr>
          <p:cNvPr id="2" name="图片 1" descr="WechatIMG79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70" y="537845"/>
            <a:ext cx="6457315" cy="4458970"/>
          </a:xfrm>
          <a:prstGeom prst="rect">
            <a:avLst/>
          </a:prstGeom>
        </p:spPr>
      </p:pic>
      <p:pic>
        <p:nvPicPr>
          <p:cNvPr id="4" name="图片 3" descr="WechatIMG785"/>
          <p:cNvPicPr>
            <a:picLocks noChangeAspect="1"/>
          </p:cNvPicPr>
          <p:nvPr/>
        </p:nvPicPr>
        <p:blipFill>
          <a:blip r:embed="rId2"/>
          <a:srcRect l="8916" r="10605"/>
          <a:stretch>
            <a:fillRect/>
          </a:stretch>
        </p:blipFill>
        <p:spPr>
          <a:xfrm>
            <a:off x="6656705" y="7620"/>
            <a:ext cx="5474970" cy="80721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941060" y="3229610"/>
            <a:ext cx="309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just"/>
            <a:endParaRPr lang="zh-CN" altLang="en-US" sz="2000">
              <a:solidFill>
                <a:schemeClr val="tx1"/>
              </a:solidFill>
            </a:endParaRPr>
          </a:p>
          <a:p>
            <a:pPr algn="just"/>
            <a:endParaRPr lang="zh-CN" altLang="en-US" sz="2000" dirty="0" smtClean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" name="半闭框 10"/>
          <p:cNvSpPr/>
          <p:nvPr/>
        </p:nvSpPr>
        <p:spPr>
          <a:xfrm flipV="1">
            <a:off x="284246" y="5226685"/>
            <a:ext cx="1058379" cy="1395664"/>
          </a:xfrm>
          <a:prstGeom prst="halfFrame">
            <a:avLst>
              <a:gd name="adj1" fmla="val 13553"/>
              <a:gd name="adj2" fmla="val 12454"/>
            </a:avLst>
          </a:prstGeom>
          <a:solidFill>
            <a:srgbClr val="6A00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PA" val="v5.0.6"/>
  <p:tag name="WHOLESPTYPE" val="Shape_Title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just">
          <a:defRPr sz="2000" dirty="0" smtClean="0">
            <a:latin typeface="微软雅黑 Light" panose="020B0502040204020203" pitchFamily="34" charset="-122"/>
            <a:ea typeface="微软雅黑 Light" panose="020B0502040204020203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just">
          <a:defRPr sz="2000" dirty="0" smtClean="0">
            <a:latin typeface="微软雅黑 Light" panose="020B0502040204020203" pitchFamily="34" charset="-122"/>
            <a:ea typeface="微软雅黑 Light" panose="020B0502040204020203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407</Words>
  <Application>WPS 演示</Application>
  <PresentationFormat>宽屏</PresentationFormat>
  <Paragraphs>73</Paragraphs>
  <Slides>16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40" baseType="lpstr">
      <vt:lpstr>Arial</vt:lpstr>
      <vt:lpstr>方正书宋_GBK</vt:lpstr>
      <vt:lpstr>Wingdings</vt:lpstr>
      <vt:lpstr>微软雅黑 Light</vt:lpstr>
      <vt:lpstr>苹方-简</vt:lpstr>
      <vt:lpstr>Impact</vt:lpstr>
      <vt:lpstr>汉仪雅酷黑W</vt:lpstr>
      <vt:lpstr>雅痞-简</vt:lpstr>
      <vt:lpstr>Wingdings</vt:lpstr>
      <vt:lpstr>庞门正道标题体</vt:lpstr>
      <vt:lpstr>华文宋体</vt:lpstr>
      <vt:lpstr>Kaufmann BT</vt:lpstr>
      <vt:lpstr>汉仪力量黑简</vt:lpstr>
      <vt:lpstr>等线</vt:lpstr>
      <vt:lpstr>汉仪中等线KW</vt:lpstr>
      <vt:lpstr>微软雅黑</vt:lpstr>
      <vt:lpstr>汉仪旗黑KW</vt:lpstr>
      <vt:lpstr>宋体</vt:lpstr>
      <vt:lpstr>Arial Unicode MS</vt:lpstr>
      <vt:lpstr>汉仪书宋二KW</vt:lpstr>
      <vt:lpstr>等线 Light</vt:lpstr>
      <vt:lpstr>手札体-简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Wsz0861</dc:creator>
  <cp:lastModifiedBy>apple</cp:lastModifiedBy>
  <cp:revision>326</cp:revision>
  <dcterms:created xsi:type="dcterms:W3CDTF">2020-07-07T06:50:32Z</dcterms:created>
  <dcterms:modified xsi:type="dcterms:W3CDTF">2020-07-07T06:50:32Z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2052-2.3.1.3761</vt:lpwstr>
  </property>
</Properties>
</file>