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398" r:id="rId2"/>
    <p:sldId id="399" r:id="rId3"/>
    <p:sldId id="444" r:id="rId4"/>
    <p:sldId id="413" r:id="rId5"/>
    <p:sldId id="269" r:id="rId6"/>
    <p:sldId id="438" r:id="rId7"/>
    <p:sldId id="260" r:id="rId8"/>
    <p:sldId id="437" r:id="rId9"/>
    <p:sldId id="443" r:id="rId10"/>
    <p:sldId id="436" r:id="rId11"/>
    <p:sldId id="270" r:id="rId12"/>
    <p:sldId id="439" r:id="rId13"/>
    <p:sldId id="440" r:id="rId14"/>
    <p:sldId id="441" r:id="rId15"/>
    <p:sldId id="442" r:id="rId16"/>
    <p:sldId id="403" r:id="rId17"/>
    <p:sldId id="465" r:id="rId18"/>
    <p:sldId id="466" r:id="rId19"/>
    <p:sldId id="407" r:id="rId20"/>
    <p:sldId id="446"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2">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6A5C"/>
    <a:srgbClr val="B1BBA3"/>
    <a:srgbClr val="FFFFFF"/>
    <a:srgbClr val="35473E"/>
    <a:srgbClr val="605548"/>
    <a:srgbClr val="7A502C"/>
    <a:srgbClr val="AF6B4D"/>
    <a:srgbClr val="C28D75"/>
    <a:srgbClr val="49704F"/>
    <a:srgbClr val="9532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86" d="100"/>
          <a:sy n="86" d="100"/>
        </p:scale>
        <p:origin x="514" y="67"/>
      </p:cViewPr>
      <p:guideLst>
        <p:guide orient="horz" pos="219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49C2A-614D-49FA-9E04-93B6DACBC884}" type="datetimeFigureOut">
              <a:rPr lang="zh-CN" altLang="en-US" smtClean="0"/>
              <a:t>2020/7/8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F25B9B-616C-4330-924E-8B782BDB42B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25B9B-616C-4330-924E-8B782BDB42B0}"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25B9B-616C-4330-924E-8B782BDB42B0}" type="slidenum">
              <a:rPr lang="zh-CN" altLang="en-US" smtClean="0"/>
              <a:t>16</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25B9B-616C-4330-924E-8B782BDB42B0}" type="slidenum">
              <a:rPr lang="zh-CN" altLang="en-US" smtClean="0"/>
              <a:t>17</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25B9B-616C-4330-924E-8B782BDB42B0}" type="slidenum">
              <a:rPr lang="zh-CN" altLang="en-US" smtClean="0"/>
              <a:t>18</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25B9B-616C-4330-924E-8B782BDB42B0}" type="slidenum">
              <a:rPr lang="zh-CN" altLang="en-US" smtClean="0"/>
              <a:t>19</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25B9B-616C-4330-924E-8B782BDB42B0}"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25B9B-616C-4330-924E-8B782BDB42B0}"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25B9B-616C-4330-924E-8B782BDB42B0}"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25B9B-616C-4330-924E-8B782BDB42B0}"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25B9B-616C-4330-924E-8B782BDB42B0}"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25B9B-616C-4330-924E-8B782BDB42B0}"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25B9B-616C-4330-924E-8B782BDB42B0}"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F29541-BFA7-4021-B37F-3E5E51B3F2B4}" type="datetimeFigureOut">
              <a:rPr lang="zh-CN" altLang="en-US" smtClean="0"/>
              <a:t>2020/7/8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8014755-A0A7-4344-8637-67FFD042801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3F29541-BFA7-4021-B37F-3E5E51B3F2B4}" type="datetimeFigureOut">
              <a:rPr lang="zh-CN" altLang="en-US" smtClean="0"/>
              <a:t>2020/7/8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8014755-A0A7-4344-8637-67FFD042801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3F29541-BFA7-4021-B37F-3E5E51B3F2B4}" type="datetimeFigureOut">
              <a:rPr lang="zh-CN" altLang="en-US" smtClean="0"/>
              <a:t>2020/7/8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8014755-A0A7-4344-8637-67FFD042801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22">
    <p:spTree>
      <p:nvGrpSpPr>
        <p:cNvPr id="1" name=""/>
        <p:cNvGrpSpPr/>
        <p:nvPr/>
      </p:nvGrpSpPr>
      <p:grpSpPr>
        <a:xfrm>
          <a:off x="0" y="0"/>
          <a:ext cx="0" cy="0"/>
          <a:chOff x="0" y="0"/>
          <a:chExt cx="0" cy="0"/>
        </a:xfrm>
      </p:grpSpPr>
      <p:sp>
        <p:nvSpPr>
          <p:cNvPr id="12" name="Прямоугольник 11"/>
          <p:cNvSpPr/>
          <p:nvPr userDrawn="1"/>
        </p:nvSpPr>
        <p:spPr>
          <a:xfrm>
            <a:off x="8838632" y="2117"/>
            <a:ext cx="3353368" cy="6857999"/>
          </a:xfrm>
          <a:prstGeom prst="rect">
            <a:avLst/>
          </a:prstGeom>
          <a:solidFill>
            <a:srgbClr val="406D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Рисунок 4"/>
          <p:cNvSpPr>
            <a:spLocks noGrp="1"/>
          </p:cNvSpPr>
          <p:nvPr>
            <p:ph type="pic" sz="quarter" idx="44"/>
          </p:nvPr>
        </p:nvSpPr>
        <p:spPr>
          <a:xfrm>
            <a:off x="1719263" y="457200"/>
            <a:ext cx="1409700" cy="1381370"/>
          </a:xfrm>
          <a:noFill/>
        </p:spPr>
        <p:txBody>
          <a:bodyPr anchor="ctr" anchorCtr="0">
            <a:normAutofit/>
          </a:bodyPr>
          <a:lstStyle>
            <a:lvl1pPr algn="ctr">
              <a:defRPr sz="1000"/>
            </a:lvl1pPr>
          </a:lstStyle>
          <a:p>
            <a:endParaRPr lang="en-US" dirty="0"/>
          </a:p>
        </p:txBody>
      </p:sp>
      <p:sp>
        <p:nvSpPr>
          <p:cNvPr id="11" name="Рисунок 4"/>
          <p:cNvSpPr>
            <a:spLocks noGrp="1"/>
          </p:cNvSpPr>
          <p:nvPr>
            <p:ph type="pic" sz="quarter" idx="64"/>
          </p:nvPr>
        </p:nvSpPr>
        <p:spPr>
          <a:xfrm>
            <a:off x="3906636" y="2514600"/>
            <a:ext cx="2604485" cy="2514600"/>
          </a:xfrm>
          <a:noFill/>
        </p:spPr>
        <p:txBody>
          <a:bodyPr anchor="ctr" anchorCtr="0">
            <a:normAutofit/>
          </a:bodyPr>
          <a:lstStyle>
            <a:lvl1pPr algn="ctr">
              <a:defRPr sz="1000"/>
            </a:lvl1pPr>
          </a:lstStyle>
          <a:p>
            <a:endParaRPr lang="en-US" dirty="0"/>
          </a:p>
        </p:txBody>
      </p:sp>
      <p:sp>
        <p:nvSpPr>
          <p:cNvPr id="16" name="Рисунок 4"/>
          <p:cNvSpPr>
            <a:spLocks noGrp="1"/>
          </p:cNvSpPr>
          <p:nvPr>
            <p:ph type="pic" sz="quarter" idx="65"/>
          </p:nvPr>
        </p:nvSpPr>
        <p:spPr>
          <a:xfrm>
            <a:off x="2411730" y="5029205"/>
            <a:ext cx="1494906" cy="1361050"/>
          </a:xfrm>
          <a:noFill/>
        </p:spPr>
        <p:txBody>
          <a:bodyPr anchor="ctr" anchorCtr="0">
            <a:normAutofit/>
          </a:bodyPr>
          <a:lstStyle>
            <a:lvl1pPr algn="ctr">
              <a:defRPr sz="1000"/>
            </a:lvl1pPr>
          </a:lstStyle>
          <a:p>
            <a:endParaRPr lang="en-US" dirty="0"/>
          </a:p>
        </p:txBody>
      </p:sp>
      <p:sp>
        <p:nvSpPr>
          <p:cNvPr id="15" name="Номер слайда 21"/>
          <p:cNvSpPr>
            <a:spLocks noGrp="1"/>
          </p:cNvSpPr>
          <p:nvPr>
            <p:ph type="sldNum" sz="quarter" idx="4"/>
          </p:nvPr>
        </p:nvSpPr>
        <p:spPr>
          <a:xfrm>
            <a:off x="10910348" y="458636"/>
            <a:ext cx="513735" cy="227164"/>
          </a:xfrm>
          <a:prstGeom prst="rect">
            <a:avLst/>
          </a:prstGeom>
          <a:noFill/>
        </p:spPr>
        <p:txBody>
          <a:bodyPr vert="horz" lIns="0" tIns="0" rIns="0" bIns="0" rtlCol="0" anchor="ctr"/>
          <a:lstStyle>
            <a:lvl1pPr algn="r">
              <a:defRPr sz="805" b="1">
                <a:solidFill>
                  <a:schemeClr val="tx1">
                    <a:alpha val="50000"/>
                  </a:schemeClr>
                </a:solidFill>
                <a:latin typeface="+mj-lt"/>
              </a:defRPr>
            </a:lvl1pPr>
          </a:lstStyle>
          <a:p>
            <a:fld id="{D8D877B3-D348-4611-9BDB-C5374591D951}" type="slidenum">
              <a:rPr lang="en-US" smtClean="0"/>
              <a:t>‹#›</a:t>
            </a:fld>
            <a:endParaRPr lang="en-US" dirty="0"/>
          </a:p>
        </p:txBody>
      </p:sp>
      <p:sp>
        <p:nvSpPr>
          <p:cNvPr id="23" name="Заголовок 2"/>
          <p:cNvSpPr>
            <a:spLocks noGrp="1"/>
          </p:cNvSpPr>
          <p:nvPr>
            <p:ph type="title" hasCustomPrompt="1"/>
          </p:nvPr>
        </p:nvSpPr>
        <p:spPr>
          <a:xfrm>
            <a:off x="6781800" y="1269257"/>
            <a:ext cx="3695700" cy="2127993"/>
          </a:xfrm>
        </p:spPr>
        <p:txBody>
          <a:bodyPr tIns="0" bIns="91440" anchor="b" anchorCtr="0"/>
          <a:lstStyle>
            <a:lvl1pPr algn="ctr">
              <a:defRPr sz="4400">
                <a:solidFill>
                  <a:schemeClr val="tx1"/>
                </a:solidFill>
              </a:defRPr>
            </a:lvl1pPr>
          </a:lstStyle>
          <a:p>
            <a:r>
              <a:rPr lang="en-US" dirty="0"/>
              <a:t>TITLE HERE</a:t>
            </a:r>
          </a:p>
        </p:txBody>
      </p:sp>
      <p:sp>
        <p:nvSpPr>
          <p:cNvPr id="25" name="Текст 7"/>
          <p:cNvSpPr>
            <a:spLocks noGrp="1"/>
          </p:cNvSpPr>
          <p:nvPr>
            <p:ph type="body" sz="quarter" idx="39" hasCustomPrompt="1"/>
          </p:nvPr>
        </p:nvSpPr>
        <p:spPr>
          <a:xfrm>
            <a:off x="6781800" y="3429000"/>
            <a:ext cx="3695700" cy="2171700"/>
          </a:xfrm>
        </p:spPr>
        <p:txBody>
          <a:bodyPr tIns="73152" bIns="182880" anchor="t" anchorCtr="0">
            <a:noAutofit/>
          </a:bodyPr>
          <a:lstStyle>
            <a:lvl1pPr algn="ctr">
              <a:lnSpc>
                <a:spcPct val="145000"/>
              </a:lnSpc>
              <a:spcBef>
                <a:spcPts val="0"/>
              </a:spcBef>
              <a:defRPr sz="1000" b="0" baseline="0">
                <a:solidFill>
                  <a:schemeClr val="tx1">
                    <a:alpha val="80000"/>
                  </a:schemeClr>
                </a:solidFill>
              </a:defRPr>
            </a:lvl1pPr>
            <a:lvl2pPr algn="ctr">
              <a:defRPr/>
            </a:lvl2pPr>
            <a:lvl3pPr algn="ctr">
              <a:defRPr/>
            </a:lvl3pPr>
            <a:lvl4pPr algn="ctr">
              <a:lnSpc>
                <a:spcPct val="150000"/>
              </a:lnSpc>
              <a:defRPr/>
            </a:lvl4pPr>
            <a:lvl5pPr algn="ctr">
              <a:defRPr/>
            </a:lvl5pPr>
          </a:lstStyle>
          <a:p>
            <a:pPr lvl="0"/>
            <a:r>
              <a:rPr lang="en-US" dirty="0"/>
              <a:t>Write text here</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4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400" fill="hold"/>
                                        <p:tgtEl>
                                          <p:spTgt spid="10"/>
                                        </p:tgtEl>
                                        <p:attrNameLst>
                                          <p:attrName>ppt_x</p:attrName>
                                        </p:attrNameLst>
                                      </p:cBhvr>
                                      <p:tavLst>
                                        <p:tav tm="0">
                                          <p:val>
                                            <p:strVal val="#ppt_x"/>
                                          </p:val>
                                        </p:tav>
                                        <p:tav tm="100000">
                                          <p:val>
                                            <p:strVal val="#ppt_x"/>
                                          </p:val>
                                        </p:tav>
                                      </p:tavLst>
                                    </p:anim>
                                    <p:anim calcmode="lin" valueType="num">
                                      <p:cBhvr additive="base">
                                        <p:cTn id="8" dur="4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3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6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400" fill="hold"/>
                                        <p:tgtEl>
                                          <p:spTgt spid="16"/>
                                        </p:tgtEl>
                                        <p:attrNameLst>
                                          <p:attrName>ppt_x</p:attrName>
                                        </p:attrNameLst>
                                      </p:cBhvr>
                                      <p:tavLst>
                                        <p:tav tm="0">
                                          <p:val>
                                            <p:strVal val="#ppt_x"/>
                                          </p:val>
                                        </p:tav>
                                        <p:tav tm="100000">
                                          <p:val>
                                            <p:strVal val="#ppt_x"/>
                                          </p:val>
                                        </p:tav>
                                      </p:tavLst>
                                    </p:anim>
                                    <p:anim calcmode="lin" valueType="num">
                                      <p:cBhvr additive="base">
                                        <p:cTn id="16" dur="4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8495818" cy="6858000"/>
          </a:xfrm>
        </p:spPr>
        <p:txBody>
          <a:bodyPr/>
          <a:lstStyle/>
          <a:p>
            <a:endParaRPr lang="id-ID"/>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9855200" y="3429000"/>
            <a:ext cx="2336800" cy="3429000"/>
          </a:xfrm>
        </p:spPr>
        <p:txBody>
          <a:bodyPr/>
          <a:lstStyle/>
          <a:p>
            <a:endParaRPr lang="id-ID"/>
          </a:p>
        </p:txBody>
      </p:sp>
      <p:sp>
        <p:nvSpPr>
          <p:cNvPr id="8" name="Picture Placeholder 6"/>
          <p:cNvSpPr>
            <a:spLocks noGrp="1"/>
          </p:cNvSpPr>
          <p:nvPr>
            <p:ph type="pic" sz="quarter" idx="11"/>
          </p:nvPr>
        </p:nvSpPr>
        <p:spPr>
          <a:xfrm>
            <a:off x="7518400" y="0"/>
            <a:ext cx="2336800" cy="3429000"/>
          </a:xfrm>
        </p:spPr>
        <p:txBody>
          <a:bodyPr/>
          <a:lstStyle/>
          <a:p>
            <a:endParaRPr lang="id-ID"/>
          </a:p>
        </p:txBody>
      </p:sp>
      <p:sp>
        <p:nvSpPr>
          <p:cNvPr id="9" name="Picture Placeholder 6"/>
          <p:cNvSpPr>
            <a:spLocks noGrp="1"/>
          </p:cNvSpPr>
          <p:nvPr>
            <p:ph type="pic" sz="quarter" idx="12"/>
          </p:nvPr>
        </p:nvSpPr>
        <p:spPr>
          <a:xfrm>
            <a:off x="5181600" y="3429000"/>
            <a:ext cx="2336800" cy="3429000"/>
          </a:xfrm>
        </p:spPr>
        <p:txBody>
          <a:bodyPr/>
          <a:lstStyle/>
          <a:p>
            <a:endParaRPr lang="id-ID"/>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3F29541-BFA7-4021-B37F-3E5E51B3F2B4}" type="datetimeFigureOut">
              <a:rPr lang="zh-CN" altLang="en-US" smtClean="0"/>
              <a:t>2020/7/8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8014755-A0A7-4344-8637-67FFD042801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F29541-BFA7-4021-B37F-3E5E51B3F2B4}" type="datetimeFigureOut">
              <a:rPr lang="zh-CN" altLang="en-US" smtClean="0"/>
              <a:t>2020/7/8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8014755-A0A7-4344-8637-67FFD042801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E3F29541-BFA7-4021-B37F-3E5E51B3F2B4}" type="datetimeFigureOut">
              <a:rPr lang="zh-CN" altLang="en-US" smtClean="0"/>
              <a:t>2020/7/8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8014755-A0A7-4344-8637-67FFD042801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3F29541-BFA7-4021-B37F-3E5E51B3F2B4}" type="datetimeFigureOut">
              <a:rPr lang="zh-CN" altLang="en-US" smtClean="0"/>
              <a:t>2020/7/8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8014755-A0A7-4344-8637-67FFD042801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F29541-BFA7-4021-B37F-3E5E51B3F2B4}" type="datetimeFigureOut">
              <a:rPr lang="zh-CN" altLang="en-US" smtClean="0"/>
              <a:t>2020/7/8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8014755-A0A7-4344-8637-67FFD042801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F29541-BFA7-4021-B37F-3E5E51B3F2B4}" type="datetimeFigureOut">
              <a:rPr lang="zh-CN" altLang="en-US" smtClean="0"/>
              <a:t>2020/7/8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8014755-A0A7-4344-8637-67FFD042801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F29541-BFA7-4021-B37F-3E5E51B3F2B4}" type="datetimeFigureOut">
              <a:rPr lang="zh-CN" altLang="en-US" smtClean="0"/>
              <a:t>2020/7/8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8014755-A0A7-4344-8637-67FFD042801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F29541-BFA7-4021-B37F-3E5E51B3F2B4}" type="datetimeFigureOut">
              <a:rPr lang="zh-CN" altLang="en-US" smtClean="0"/>
              <a:t>2020/7/8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8014755-A0A7-4344-8637-67FFD042801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29541-BFA7-4021-B37F-3E5E51B3F2B4}" type="datetimeFigureOut">
              <a:rPr lang="zh-CN" altLang="en-US" smtClean="0"/>
              <a:t>2020/7/8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014755-A0A7-4344-8637-67FFD042801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9.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1.svg"/><Relationship Id="rId11" Type="http://schemas.openxmlformats.org/officeDocument/2006/relationships/image" Target="../media/image42.jpeg"/><Relationship Id="rId5" Type="http://schemas.openxmlformats.org/officeDocument/2006/relationships/image" Target="../media/image30.png"/><Relationship Id="rId10" Type="http://schemas.openxmlformats.org/officeDocument/2006/relationships/image" Target="../media/image41.jpeg"/><Relationship Id="rId4" Type="http://schemas.openxmlformats.org/officeDocument/2006/relationships/image" Target="../media/image40.sv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E6A5C"/>
        </a:solidFill>
        <a:effectLst/>
      </p:bgPr>
    </p:bg>
    <p:spTree>
      <p:nvGrpSpPr>
        <p:cNvPr id="1" name=""/>
        <p:cNvGrpSpPr/>
        <p:nvPr/>
      </p:nvGrpSpPr>
      <p:grpSpPr>
        <a:xfrm>
          <a:off x="0" y="0"/>
          <a:ext cx="0" cy="0"/>
          <a:chOff x="0" y="0"/>
          <a:chExt cx="0" cy="0"/>
        </a:xfrm>
      </p:grpSpPr>
      <p:sp>
        <p:nvSpPr>
          <p:cNvPr id="15" name="矩形 14"/>
          <p:cNvSpPr/>
          <p:nvPr/>
        </p:nvSpPr>
        <p:spPr>
          <a:xfrm>
            <a:off x="3759200" y="1989455"/>
            <a:ext cx="7256780" cy="3968750"/>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1" name="图片 10" descr="未标题-1 拷贝"/>
          <p:cNvPicPr>
            <a:picLocks noChangeAspect="1"/>
          </p:cNvPicPr>
          <p:nvPr/>
        </p:nvPicPr>
        <p:blipFill>
          <a:blip r:embed="rId3"/>
          <a:stretch>
            <a:fillRect/>
          </a:stretch>
        </p:blipFill>
        <p:spPr>
          <a:xfrm>
            <a:off x="10795" y="-34925"/>
            <a:ext cx="12405995" cy="6928485"/>
          </a:xfrm>
          <a:prstGeom prst="rect">
            <a:avLst/>
          </a:prstGeom>
        </p:spPr>
      </p:pic>
      <p:sp>
        <p:nvSpPr>
          <p:cNvPr id="20" name="TextBox 16"/>
          <p:cNvSpPr txBox="1"/>
          <p:nvPr/>
        </p:nvSpPr>
        <p:spPr>
          <a:xfrm>
            <a:off x="6012180" y="4511040"/>
            <a:ext cx="4119245" cy="527067"/>
          </a:xfrm>
          <a:prstGeom prst="rect">
            <a:avLst/>
          </a:prstGeom>
          <a:noFill/>
        </p:spPr>
        <p:txBody>
          <a:bodyPr wrap="square">
            <a:spAutoFit/>
          </a:bodyPr>
          <a:lstStyle/>
          <a:p>
            <a:pPr algn="ctr" fontAlgn="auto">
              <a:lnSpc>
                <a:spcPct val="150000"/>
              </a:lnSpc>
              <a:spcBef>
                <a:spcPts val="0"/>
              </a:spcBef>
              <a:spcAft>
                <a:spcPts val="0"/>
              </a:spcAft>
              <a:defRPr/>
            </a:pPr>
            <a:r>
              <a:rPr lang="en-US" sz="1000" dirty="0">
                <a:solidFill>
                  <a:schemeClr val="tx1">
                    <a:lumMod val="75000"/>
                    <a:lumOff val="25000"/>
                  </a:schemeClr>
                </a:solidFill>
                <a:cs typeface="+mn-ea"/>
                <a:sym typeface="+mn-lt"/>
              </a:rPr>
              <a:t>Lorem ipsum dolor sit </a:t>
            </a:r>
            <a:r>
              <a:rPr lang="en-US" sz="1000" dirty="0" err="1">
                <a:solidFill>
                  <a:schemeClr val="tx1">
                    <a:lumMod val="75000"/>
                    <a:lumOff val="25000"/>
                  </a:schemeClr>
                </a:solidFill>
                <a:cs typeface="+mn-ea"/>
                <a:sym typeface="+mn-lt"/>
              </a:rPr>
              <a:t>amet</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consectetur</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adipiscing</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elit</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Cras</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nunc</a:t>
            </a:r>
            <a:r>
              <a:rPr lang="en-US" sz="1000" dirty="0">
                <a:solidFill>
                  <a:schemeClr val="tx1">
                    <a:lumMod val="75000"/>
                    <a:lumOff val="25000"/>
                  </a:schemeClr>
                </a:solidFill>
                <a:cs typeface="+mn-ea"/>
                <a:sym typeface="+mn-lt"/>
              </a:rPr>
              <a:t> mi, </a:t>
            </a:r>
            <a:r>
              <a:rPr lang="en-US" sz="1000" dirty="0" err="1">
                <a:solidFill>
                  <a:schemeClr val="tx1">
                    <a:lumMod val="75000"/>
                    <a:lumOff val="25000"/>
                  </a:schemeClr>
                </a:solidFill>
                <a:cs typeface="+mn-ea"/>
                <a:sym typeface="+mn-lt"/>
              </a:rPr>
              <a:t>sollicitudin</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quis</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ipsum</a:t>
            </a:r>
            <a:r>
              <a:rPr lang="en-US" sz="1000" dirty="0">
                <a:solidFill>
                  <a:schemeClr val="tx1">
                    <a:lumMod val="75000"/>
                    <a:lumOff val="25000"/>
                  </a:schemeClr>
                </a:solidFill>
                <a:cs typeface="+mn-ea"/>
                <a:sym typeface="+mn-lt"/>
              </a:rPr>
              <a:t> a, </a:t>
            </a:r>
            <a:r>
              <a:rPr lang="en-US" sz="1000" dirty="0" err="1">
                <a:solidFill>
                  <a:schemeClr val="tx1">
                    <a:lumMod val="75000"/>
                    <a:lumOff val="25000"/>
                  </a:schemeClr>
                </a:solidFill>
                <a:cs typeface="+mn-ea"/>
                <a:sym typeface="+mn-lt"/>
              </a:rPr>
              <a:t>mollis</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mollis</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tortor</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Ut</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sodales</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felis</a:t>
            </a:r>
            <a:r>
              <a:rPr lang="en-US" sz="1000" dirty="0">
                <a:solidFill>
                  <a:schemeClr val="tx1">
                    <a:lumMod val="75000"/>
                    <a:lumOff val="25000"/>
                  </a:schemeClr>
                </a:solidFill>
                <a:cs typeface="+mn-ea"/>
                <a:sym typeface="+mn-lt"/>
              </a:rPr>
              <a:t> id </a:t>
            </a:r>
            <a:r>
              <a:rPr lang="en-US" sz="1000" dirty="0" err="1">
                <a:solidFill>
                  <a:schemeClr val="tx1">
                    <a:lumMod val="75000"/>
                    <a:lumOff val="25000"/>
                  </a:schemeClr>
                </a:solidFill>
                <a:cs typeface="+mn-ea"/>
                <a:sym typeface="+mn-lt"/>
              </a:rPr>
              <a:t>tellus</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porttitor</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sodales</a:t>
            </a:r>
            <a:r>
              <a:rPr lang="en-US" sz="1000" dirty="0">
                <a:solidFill>
                  <a:schemeClr val="tx1">
                    <a:lumMod val="75000"/>
                    <a:lumOff val="25000"/>
                  </a:schemeClr>
                </a:solidFill>
                <a:cs typeface="+mn-ea"/>
                <a:sym typeface="+mn-lt"/>
              </a:rPr>
              <a:t>.</a:t>
            </a:r>
          </a:p>
        </p:txBody>
      </p:sp>
      <p:sp>
        <p:nvSpPr>
          <p:cNvPr id="23" name="文本框 22"/>
          <p:cNvSpPr txBox="1"/>
          <p:nvPr/>
        </p:nvSpPr>
        <p:spPr>
          <a:xfrm>
            <a:off x="6235065" y="2757805"/>
            <a:ext cx="4849495" cy="1753235"/>
          </a:xfrm>
          <a:prstGeom prst="rect">
            <a:avLst/>
          </a:prstGeom>
          <a:noFill/>
        </p:spPr>
        <p:txBody>
          <a:bodyPr wrap="square" rtlCol="0">
            <a:spAutoFit/>
          </a:bodyPr>
          <a:lstStyle/>
          <a:p>
            <a:r>
              <a:rPr lang="zh-CN" altLang="en-US" sz="5400" b="1">
                <a:blipFill>
                  <a:blip r:embed="rId4"/>
                  <a:stretch>
                    <a:fillRect/>
                  </a:stretch>
                </a:blipFill>
                <a:latin typeface="思源宋體 Heavy" panose="02020900000000000000" charset="-120"/>
                <a:ea typeface="思源宋體 Heavy" panose="02020900000000000000" charset="-120"/>
                <a:sym typeface="+mn-ea"/>
              </a:rPr>
              <a:t>无里配套</a:t>
            </a:r>
          </a:p>
          <a:p>
            <a:r>
              <a:rPr lang="zh-CN" altLang="en-US" sz="5400" b="1">
                <a:blipFill>
                  <a:blip r:embed="rId4"/>
                  <a:stretch>
                    <a:fillRect/>
                  </a:stretch>
                </a:blipFill>
                <a:latin typeface="思源宋體 Heavy" panose="02020900000000000000" charset="-120"/>
                <a:ea typeface="思源宋體 Heavy" panose="02020900000000000000" charset="-120"/>
                <a:sym typeface="+mn-ea"/>
              </a:rPr>
              <a:t>    市场调研</a:t>
            </a:r>
            <a:endParaRPr lang="zh-CN" altLang="en-US" sz="5400" b="1" dirty="0">
              <a:blipFill>
                <a:blip r:embed="rId4"/>
                <a:stretch>
                  <a:fillRect/>
                </a:stretch>
              </a:blipFill>
              <a:latin typeface="思源宋體 Heavy" panose="02020900000000000000" charset="-120"/>
              <a:ea typeface="思源宋體 Heavy" panose="02020900000000000000" charset="-120"/>
              <a:cs typeface="+mn-ea"/>
              <a:sym typeface="+mn-ea"/>
            </a:endParaRPr>
          </a:p>
        </p:txBody>
      </p:sp>
      <p:pic>
        <p:nvPicPr>
          <p:cNvPr id="2" name="图片 1"/>
          <p:cNvPicPr>
            <a:picLocks noChangeAspect="1"/>
          </p:cNvPicPr>
          <p:nvPr/>
        </p:nvPicPr>
        <p:blipFill>
          <a:blip r:embed="rId5"/>
          <a:stretch>
            <a:fillRect/>
          </a:stretch>
        </p:blipFill>
        <p:spPr>
          <a:xfrm>
            <a:off x="1461770" y="1064895"/>
            <a:ext cx="3636645" cy="51390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3da531933611746a68b67a0d5c7229f\insertfill"/>
          <p:cNvPicPr>
            <a:picLocks noChangeAspect="1"/>
          </p:cNvPicPr>
          <p:nvPr/>
        </p:nvPicPr>
        <p:blipFill>
          <a:blip r:embed="rId3"/>
          <a:stretch>
            <a:fillRect/>
          </a:stretch>
        </p:blipFill>
        <p:spPr>
          <a:xfrm>
            <a:off x="0" y="0"/>
            <a:ext cx="12192000" cy="6858000"/>
          </a:xfrm>
          <a:prstGeom prst="rect">
            <a:avLst/>
          </a:prstGeom>
        </p:spPr>
      </p:pic>
      <p:sp>
        <p:nvSpPr>
          <p:cNvPr id="5" name="矩形 4"/>
          <p:cNvSpPr/>
          <p:nvPr/>
        </p:nvSpPr>
        <p:spPr>
          <a:xfrm>
            <a:off x="2758440" y="2632075"/>
            <a:ext cx="6675120" cy="1630045"/>
          </a:xfrm>
          <a:prstGeom prst="rect">
            <a:avLst/>
          </a:prstGeom>
          <a:noFill/>
          <a:ln>
            <a:noFill/>
          </a:ln>
        </p:spPr>
        <p:txBody>
          <a:bodyPr wrap="none" rtlCol="0" anchor="t">
            <a:spAutoFit/>
          </a:bodyPr>
          <a:lstStyle/>
          <a:p>
            <a:pPr algn="ctr"/>
            <a:r>
              <a:rPr lang="zh-CN" altLang="en-US" sz="10000" b="1">
                <a:gradFill>
                  <a:gsLst>
                    <a:gs pos="1000">
                      <a:srgbClr val="F58080">
                        <a:alpha val="100000"/>
                      </a:srgbClr>
                    </a:gs>
                    <a:gs pos="60000">
                      <a:srgbClr val="568D76"/>
                    </a:gs>
                    <a:gs pos="26000">
                      <a:srgbClr val="F58080"/>
                    </a:gs>
                    <a:gs pos="34000">
                      <a:srgbClr val="568D76"/>
                    </a:gs>
                    <a:gs pos="69000">
                      <a:srgbClr val="EFBC51"/>
                    </a:gs>
                    <a:gs pos="100000">
                      <a:srgbClr val="EFBC51"/>
                    </a:gs>
                  </a:gsLst>
                  <a:lin ang="0" scaled="0"/>
                </a:gradFill>
                <a:effectLst>
                  <a:outerShdw blurRad="38100" dist="12700" dir="2700000" algn="tl">
                    <a:srgbClr val="000000">
                      <a:alpha val="100000"/>
                    </a:srgbClr>
                  </a:outerShdw>
                </a:effectLst>
                <a:latin typeface="汉仪晓波画报黑W" panose="00020600040101010101" charset="-122"/>
                <a:ea typeface="汉仪晓波画报黑W" panose="00020600040101010101" charset="-122"/>
              </a:rPr>
              <a:t>购物狂</a:t>
            </a:r>
          </a:p>
        </p:txBody>
      </p:sp>
      <p:pic>
        <p:nvPicPr>
          <p:cNvPr id="7" name="图片 6" descr="VH2@J6S1BT`Q5H{W~%LVYSF"/>
          <p:cNvPicPr>
            <a:picLocks noChangeAspect="1"/>
          </p:cNvPicPr>
          <p:nvPr/>
        </p:nvPicPr>
        <p:blipFill>
          <a:blip r:embed="rId4"/>
          <a:stretch>
            <a:fillRect/>
          </a:stretch>
        </p:blipFill>
        <p:spPr>
          <a:xfrm>
            <a:off x="0" y="0"/>
            <a:ext cx="12192635"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23758" y="171450"/>
            <a:ext cx="554131" cy="1849811"/>
            <a:chOff x="195183" y="254000"/>
            <a:chExt cx="554131" cy="1849811"/>
          </a:xfrm>
        </p:grpSpPr>
        <p:sp>
          <p:nvSpPr>
            <p:cNvPr id="15" name="文本框 14"/>
            <p:cNvSpPr txBox="1"/>
            <p:nvPr/>
          </p:nvSpPr>
          <p:spPr>
            <a:xfrm>
              <a:off x="287649" y="254000"/>
              <a:ext cx="461665" cy="1849811"/>
            </a:xfrm>
            <a:prstGeom prst="rect">
              <a:avLst/>
            </a:prstGeom>
            <a:noFill/>
          </p:spPr>
          <p:txBody>
            <a:bodyPr vert="eaVert" wrap="square" rtlCol="0">
              <a:spAutoFit/>
            </a:bodyPr>
            <a:lstStyle>
              <a:defPPr>
                <a:defRPr lang="zh-CN"/>
              </a:defPPr>
              <a:lvl1pPr algn="dist">
                <a:defRPr sz="2000">
                  <a:solidFill>
                    <a:srgbClr val="7FAD89"/>
                  </a:solidFill>
                  <a:latin typeface="站酷快乐体2016修订版" panose="02010600030101010101" pitchFamily="2" charset="-122"/>
                  <a:ea typeface="站酷快乐体2016修订版" panose="02010600030101010101" pitchFamily="2" charset="-122"/>
                </a:defRPr>
              </a:lvl1pPr>
            </a:lstStyle>
            <a:p>
              <a:r>
                <a:rPr lang="zh-CN" altLang="en-US" sz="1800" dirty="0">
                  <a:solidFill>
                    <a:srgbClr val="4E6A5C"/>
                  </a:solidFill>
                  <a:latin typeface="+mn-lt"/>
                  <a:ea typeface="+mn-ea"/>
                  <a:cs typeface="+mn-ea"/>
                  <a:sym typeface="+mn-lt"/>
                </a:rPr>
                <a:t>添加文本信息</a:t>
              </a:r>
            </a:p>
          </p:txBody>
        </p:sp>
        <p:cxnSp>
          <p:nvCxnSpPr>
            <p:cNvPr id="16" name="直接连接符 15"/>
            <p:cNvCxnSpPr/>
            <p:nvPr/>
          </p:nvCxnSpPr>
          <p:spPr>
            <a:xfrm flipH="1" flipV="1">
              <a:off x="195183" y="254000"/>
              <a:ext cx="0" cy="1849811"/>
            </a:xfrm>
            <a:prstGeom prst="line">
              <a:avLst/>
            </a:prstGeom>
            <a:ln>
              <a:solidFill>
                <a:srgbClr val="4E6A5C"/>
              </a:solidFill>
              <a:headEnd type="oval"/>
            </a:ln>
          </p:spPr>
          <p:style>
            <a:lnRef idx="1">
              <a:schemeClr val="accent1"/>
            </a:lnRef>
            <a:fillRef idx="0">
              <a:schemeClr val="accent1"/>
            </a:fillRef>
            <a:effectRef idx="0">
              <a:schemeClr val="accent1"/>
            </a:effectRef>
            <a:fontRef idx="minor">
              <a:schemeClr val="tx1"/>
            </a:fontRef>
          </p:style>
        </p:cxnSp>
      </p:grpSp>
      <p:pic>
        <p:nvPicPr>
          <p:cNvPr id="26" name="图片 25"/>
          <p:cNvPicPr>
            <a:picLocks noChangeAspect="1"/>
          </p:cNvPicPr>
          <p:nvPr/>
        </p:nvPicPr>
        <p:blipFill rotWithShape="1">
          <a:blip r:embed="rId3" cstate="email"/>
          <a:srcRect/>
          <a:stretch>
            <a:fillRect/>
          </a:stretch>
        </p:blipFill>
        <p:spPr>
          <a:xfrm>
            <a:off x="1996109" y="2486196"/>
            <a:ext cx="8199782" cy="2279334"/>
          </a:xfrm>
          <a:prstGeom prst="rect">
            <a:avLst/>
          </a:prstGeom>
        </p:spPr>
      </p:pic>
      <p:grpSp>
        <p:nvGrpSpPr>
          <p:cNvPr id="27" name="组合 26"/>
          <p:cNvGrpSpPr/>
          <p:nvPr/>
        </p:nvGrpSpPr>
        <p:grpSpPr>
          <a:xfrm>
            <a:off x="3117850" y="843327"/>
            <a:ext cx="5962650" cy="1459615"/>
            <a:chOff x="537012" y="3280898"/>
            <a:chExt cx="5962650" cy="1459615"/>
          </a:xfrm>
        </p:grpSpPr>
        <p:sp>
          <p:nvSpPr>
            <p:cNvPr id="28" name="矩形 27"/>
            <p:cNvSpPr/>
            <p:nvPr/>
          </p:nvSpPr>
          <p:spPr>
            <a:xfrm>
              <a:off x="537012" y="3911375"/>
              <a:ext cx="5962650" cy="829138"/>
            </a:xfrm>
            <a:prstGeom prst="rect">
              <a:avLst/>
            </a:prstGeom>
          </p:spPr>
          <p:txBody>
            <a:bodyPr wrap="square">
              <a:spAutoFit/>
              <a:scene3d>
                <a:camera prst="orthographicFront"/>
                <a:lightRig rig="threePt" dir="t"/>
              </a:scene3d>
              <a:sp3d contourW="12700"/>
            </a:bodyPr>
            <a:lstStyle/>
            <a:p>
              <a:pPr algn="ctr">
                <a:lnSpc>
                  <a:spcPct val="260000"/>
                </a:lnSpc>
              </a:pPr>
              <a:r>
                <a:rPr lang="zh-CN" altLang="en-US" sz="1000" kern="0" dirty="0">
                  <a:cs typeface="+mn-ea"/>
                  <a:sym typeface="+mn-lt"/>
                </a:rPr>
                <a:t>点击输入本栏的具体文字，简明扼要的说明分项内容，此为概念图解，请根据您的具体内容酌情修改。点击输入本栏的具体文字点击输入本栏的具体文字</a:t>
              </a:r>
              <a:endParaRPr kumimoji="0" lang="zh-CN" altLang="en-US" sz="1000" b="0" i="0" u="none" strike="noStrike" kern="1200" cap="none" spc="0" normalizeH="0" baseline="0" noProof="1">
                <a:ln>
                  <a:noFill/>
                </a:ln>
                <a:solidFill>
                  <a:prstClr val="black">
                    <a:lumMod val="85000"/>
                    <a:lumOff val="15000"/>
                  </a:prstClr>
                </a:solidFill>
                <a:effectLst/>
                <a:uLnTx/>
                <a:uFillTx/>
                <a:cs typeface="+mn-ea"/>
                <a:sym typeface="+mn-lt"/>
              </a:endParaRPr>
            </a:p>
          </p:txBody>
        </p:sp>
        <p:sp>
          <p:nvSpPr>
            <p:cNvPr id="29" name="矩形 28"/>
            <p:cNvSpPr/>
            <p:nvPr/>
          </p:nvSpPr>
          <p:spPr>
            <a:xfrm>
              <a:off x="2401508" y="3280898"/>
              <a:ext cx="2233657" cy="517065"/>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85000"/>
                      <a:lumOff val="15000"/>
                    </a:prstClr>
                  </a:solidFill>
                  <a:effectLst/>
                  <a:uLnTx/>
                  <a:uFillTx/>
                  <a:cs typeface="+mn-ea"/>
                  <a:sym typeface="+mn-lt"/>
                </a:rPr>
                <a:t>标题文字添加</a:t>
              </a:r>
            </a:p>
          </p:txBody>
        </p:sp>
      </p:grpSp>
      <p:sp>
        <p:nvSpPr>
          <p:cNvPr id="30" name="矩形 29"/>
          <p:cNvSpPr/>
          <p:nvPr/>
        </p:nvSpPr>
        <p:spPr>
          <a:xfrm>
            <a:off x="1092200" y="4891730"/>
            <a:ext cx="10007600" cy="1223155"/>
          </a:xfrm>
          <a:prstGeom prst="rect">
            <a:avLst/>
          </a:prstGeom>
        </p:spPr>
        <p:txBody>
          <a:bodyPr wrap="square">
            <a:spAutoFit/>
            <a:scene3d>
              <a:camera prst="orthographicFront"/>
              <a:lightRig rig="threePt" dir="t"/>
            </a:scene3d>
            <a:sp3d contourW="12700"/>
          </a:bodyPr>
          <a:lstStyle/>
          <a:p>
            <a:pPr algn="ctr">
              <a:lnSpc>
                <a:spcPct val="260000"/>
              </a:lnSpc>
            </a:pPr>
            <a:r>
              <a:rPr lang="zh-CN" altLang="en-US" sz="1000" kern="0" dirty="0">
                <a:cs typeface="+mn-ea"/>
                <a:sym typeface="+mn-lt"/>
              </a:rPr>
              <a:t>点击输入本栏的具体文字，简明扼要的说明分项内容，此为概念图解，请根据您的具体内容酌情修改。点击输入本栏的具体文字点击输入本栏的具体文字点击输入本栏的具体文字点击输入本栏的具体文字</a:t>
            </a:r>
            <a:endParaRPr lang="zh-CN" altLang="en-US" sz="1000" noProof="1">
              <a:cs typeface="+mn-ea"/>
              <a:sym typeface="+mn-lt"/>
            </a:endParaRPr>
          </a:p>
          <a:p>
            <a:pPr algn="ctr">
              <a:lnSpc>
                <a:spcPct val="260000"/>
              </a:lnSpc>
            </a:pPr>
            <a:endParaRPr lang="zh-CN" altLang="en-US" sz="1000" noProof="1">
              <a:cs typeface="+mn-ea"/>
              <a:sym typeface="+mn-lt"/>
            </a:endParaRPr>
          </a:p>
        </p:txBody>
      </p:sp>
      <p:sp>
        <p:nvSpPr>
          <p:cNvPr id="31" name="矩形 30"/>
          <p:cNvSpPr/>
          <p:nvPr/>
        </p:nvSpPr>
        <p:spPr>
          <a:xfrm rot="5400000">
            <a:off x="6041367" y="5754346"/>
            <a:ext cx="109902" cy="358775"/>
          </a:xfrm>
          <a:prstGeom prst="rect">
            <a:avLst/>
          </a:prstGeom>
          <a:solidFill>
            <a:srgbClr val="8B9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descr="MES45IIUT9B11HCNWXI]1ZO"/>
          <p:cNvPicPr>
            <a:picLocks noChangeAspect="1"/>
          </p:cNvPicPr>
          <p:nvPr/>
        </p:nvPicPr>
        <p:blipFill>
          <a:blip r:embed="rId4"/>
          <a:stretch>
            <a:fillRect/>
          </a:stretch>
        </p:blipFill>
        <p:spPr>
          <a:xfrm>
            <a:off x="0" y="-24765"/>
            <a:ext cx="12192000" cy="6883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p:tgtEl>
                                          <p:spTgt spid="27"/>
                                        </p:tgtEl>
                                        <p:attrNameLst>
                                          <p:attrName>ppt_y</p:attrName>
                                        </p:attrNameLst>
                                      </p:cBhvr>
                                      <p:tavLst>
                                        <p:tav tm="0">
                                          <p:val>
                                            <p:strVal val="#ppt_y-#ppt_h*1.125000"/>
                                          </p:val>
                                        </p:tav>
                                        <p:tav tm="100000">
                                          <p:val>
                                            <p:strVal val="#ppt_y"/>
                                          </p:val>
                                        </p:tav>
                                      </p:tavLst>
                                    </p:anim>
                                    <p:animEffect transition="in" filter="wipe(down)">
                                      <p:cBhvr>
                                        <p:cTn id="8" dur="750"/>
                                        <p:tgtEl>
                                          <p:spTgt spid="27"/>
                                        </p:tgtEl>
                                      </p:cBhvr>
                                    </p:animEffect>
                                  </p:childTnLst>
                                </p:cTn>
                              </p:par>
                            </p:childTnLst>
                          </p:cTn>
                        </p:par>
                        <p:par>
                          <p:cTn id="9" fill="hold">
                            <p:stCondLst>
                              <p:cond delay="1000"/>
                            </p:stCondLst>
                            <p:childTnLst>
                              <p:par>
                                <p:cTn id="10" presetID="16" presetClass="entr" presetSubtype="37"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outVertical)">
                                      <p:cBhvr>
                                        <p:cTn id="12" dur="750"/>
                                        <p:tgtEl>
                                          <p:spTgt spid="26"/>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750" fill="hold"/>
                                        <p:tgtEl>
                                          <p:spTgt spid="30"/>
                                        </p:tgtEl>
                                        <p:attrNameLst>
                                          <p:attrName>ppt_x</p:attrName>
                                        </p:attrNameLst>
                                      </p:cBhvr>
                                      <p:tavLst>
                                        <p:tav tm="0">
                                          <p:val>
                                            <p:strVal val="#ppt_x"/>
                                          </p:val>
                                        </p:tav>
                                        <p:tav tm="100000">
                                          <p:val>
                                            <p:strVal val="#ppt_x"/>
                                          </p:val>
                                        </p:tav>
                                      </p:tavLst>
                                    </p:anim>
                                    <p:anim calcmode="lin" valueType="num">
                                      <p:cBhvr additive="base">
                                        <p:cTn id="17" dur="750" fill="hold"/>
                                        <p:tgtEl>
                                          <p:spTgt spid="30"/>
                                        </p:tgtEl>
                                        <p:attrNameLst>
                                          <p:attrName>ppt_y</p:attrName>
                                        </p:attrNameLst>
                                      </p:cBhvr>
                                      <p:tavLst>
                                        <p:tav tm="0">
                                          <p:val>
                                            <p:strVal val="1+#ppt_h/2"/>
                                          </p:val>
                                        </p:tav>
                                        <p:tav tm="100000">
                                          <p:val>
                                            <p:strVal val="#ppt_y"/>
                                          </p:val>
                                        </p:tav>
                                      </p:tavLst>
                                    </p:anim>
                                  </p:childTnLst>
                                </p:cTn>
                              </p:par>
                            </p:childTnLst>
                          </p:cTn>
                        </p:par>
                        <p:par>
                          <p:cTn id="18" fill="hold">
                            <p:stCondLst>
                              <p:cond delay="3000"/>
                            </p:stCondLst>
                            <p:childTnLst>
                              <p:par>
                                <p:cTn id="19" presetID="53" presetClass="entr" presetSubtype="16"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750" fill="hold"/>
                                        <p:tgtEl>
                                          <p:spTgt spid="31"/>
                                        </p:tgtEl>
                                        <p:attrNameLst>
                                          <p:attrName>ppt_w</p:attrName>
                                        </p:attrNameLst>
                                      </p:cBhvr>
                                      <p:tavLst>
                                        <p:tav tm="0">
                                          <p:val>
                                            <p:fltVal val="0"/>
                                          </p:val>
                                        </p:tav>
                                        <p:tav tm="100000">
                                          <p:val>
                                            <p:strVal val="#ppt_w"/>
                                          </p:val>
                                        </p:tav>
                                      </p:tavLst>
                                    </p:anim>
                                    <p:anim calcmode="lin" valueType="num">
                                      <p:cBhvr>
                                        <p:cTn id="22" dur="750" fill="hold"/>
                                        <p:tgtEl>
                                          <p:spTgt spid="31"/>
                                        </p:tgtEl>
                                        <p:attrNameLst>
                                          <p:attrName>ppt_h</p:attrName>
                                        </p:attrNameLst>
                                      </p:cBhvr>
                                      <p:tavLst>
                                        <p:tav tm="0">
                                          <p:val>
                                            <p:fltVal val="0"/>
                                          </p:val>
                                        </p:tav>
                                        <p:tav tm="100000">
                                          <p:val>
                                            <p:strVal val="#ppt_h"/>
                                          </p:val>
                                        </p:tav>
                                      </p:tavLst>
                                    </p:anim>
                                    <p:animEffect transition="in" filter="fade">
                                      <p:cBhvr>
                                        <p:cTn id="23"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descr="5T2JCBAXU3D65V(W$}[G770"/>
          <p:cNvPicPr>
            <a:picLocks noGrp="1" noChangeAspect="1"/>
          </p:cNvPicPr>
          <p:nvPr>
            <p:ph idx="1"/>
          </p:nvPr>
        </p:nvPicPr>
        <p:blipFill>
          <a:blip r:embed="rId2"/>
          <a:stretch>
            <a:fillRect/>
          </a:stretch>
        </p:blipFill>
        <p:spPr>
          <a:xfrm>
            <a:off x="0" y="0"/>
            <a:ext cx="12192000" cy="68586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descr="F@1(S$[HI76RXCPNSTYYFK1"/>
          <p:cNvPicPr>
            <a:picLocks noGrp="1" noChangeAspect="1"/>
          </p:cNvPicPr>
          <p:nvPr>
            <p:ph idx="1"/>
          </p:nvPr>
        </p:nvPicPr>
        <p:blipFill>
          <a:blip r:embed="rId2"/>
          <a:stretch>
            <a:fillRect/>
          </a:stretch>
        </p:blipFill>
        <p:spPr>
          <a:xfrm>
            <a:off x="0" y="-635"/>
            <a:ext cx="12192000" cy="68586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descr="%}W6B)`LVPU5A%TXMPQY90M"/>
          <p:cNvPicPr>
            <a:picLocks noGrp="1" noChangeAspect="1"/>
          </p:cNvPicPr>
          <p:nvPr>
            <p:ph idx="1"/>
          </p:nvPr>
        </p:nvPicPr>
        <p:blipFill>
          <a:blip r:embed="rId2"/>
          <a:stretch>
            <a:fillRect/>
          </a:stretch>
        </p:blipFill>
        <p:spPr>
          <a:xfrm>
            <a:off x="0" y="0"/>
            <a:ext cx="12192635" cy="68573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descr="TCO76SXT7BJM6J3HMQ_XW]6"/>
          <p:cNvPicPr>
            <a:picLocks noGrp="1" noChangeAspect="1"/>
          </p:cNvPicPr>
          <p:nvPr>
            <p:ph idx="1"/>
          </p:nvPr>
        </p:nvPicPr>
        <p:blipFill>
          <a:blip r:embed="rId2"/>
          <a:stretch>
            <a:fillRect/>
          </a:stretch>
        </p:blipFill>
        <p:spPr>
          <a:xfrm>
            <a:off x="0" y="0"/>
            <a:ext cx="12191365" cy="68573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29210" y="-20955"/>
            <a:ext cx="10860405" cy="6922135"/>
          </a:xfrm>
          <a:prstGeom prst="rect">
            <a:avLst/>
          </a:prstGeom>
          <a:solidFill>
            <a:srgbClr val="4E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p:cNvSpPr txBox="1"/>
          <p:nvPr/>
        </p:nvSpPr>
        <p:spPr>
          <a:xfrm>
            <a:off x="8169275" y="1994535"/>
            <a:ext cx="1880235" cy="5384800"/>
          </a:xfrm>
          <a:prstGeom prst="rect">
            <a:avLst/>
          </a:prstGeom>
          <a:noFill/>
        </p:spPr>
        <p:txBody>
          <a:bodyPr wrap="square" rtlCol="0">
            <a:spAutoFit/>
          </a:bodyPr>
          <a:lstStyle/>
          <a:p>
            <a:r>
              <a:rPr lang="en-US" altLang="zh-CN" sz="34400">
                <a:solidFill>
                  <a:schemeClr val="bg1"/>
                </a:solidFill>
                <a:cs typeface="+mn-ea"/>
                <a:sym typeface="+mn-lt"/>
              </a:rPr>
              <a:t>2</a:t>
            </a:r>
          </a:p>
        </p:txBody>
      </p:sp>
      <p:sp>
        <p:nvSpPr>
          <p:cNvPr id="7" name="文本框 6"/>
          <p:cNvSpPr txBox="1"/>
          <p:nvPr/>
        </p:nvSpPr>
        <p:spPr>
          <a:xfrm>
            <a:off x="902970" y="2561590"/>
            <a:ext cx="5396865" cy="1014730"/>
          </a:xfrm>
          <a:prstGeom prst="rect">
            <a:avLst/>
          </a:prstGeom>
          <a:noFill/>
        </p:spPr>
        <p:txBody>
          <a:bodyPr wrap="square" rtlCol="0">
            <a:spAutoFit/>
          </a:bodyPr>
          <a:lstStyle/>
          <a:p>
            <a:pPr algn="l"/>
            <a:r>
              <a:rPr lang="zh-CN" altLang="en-US" sz="6000">
                <a:solidFill>
                  <a:schemeClr val="bg1"/>
                </a:solidFill>
                <a:latin typeface="楷体" panose="02010609060101010101" charset="-122"/>
                <a:ea typeface="楷体" panose="02010609060101010101" charset="-122"/>
                <a:cs typeface="+mn-ea"/>
                <a:sym typeface="+mn-lt"/>
              </a:rPr>
              <a:t>无里配套设计</a:t>
            </a:r>
          </a:p>
        </p:txBody>
      </p:sp>
      <p:pic>
        <p:nvPicPr>
          <p:cNvPr id="4" name="Picture 3"/>
          <p:cNvPicPr>
            <a:picLocks noChangeAspect="1"/>
          </p:cNvPicPr>
          <p:nvPr/>
        </p:nvPicPr>
        <p:blipFill>
          <a:blip r:embed="rId3" cstate="email">
            <a:lum bright="-6000"/>
          </a:blip>
          <a:stretch>
            <a:fillRect/>
          </a:stretch>
        </p:blipFill>
        <p:spPr>
          <a:xfrm>
            <a:off x="6663690" y="-1597025"/>
            <a:ext cx="3404235" cy="6355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E6A5C"/>
        </a:solidFill>
        <a:effectLst/>
      </p:bgPr>
    </p:bg>
    <p:spTree>
      <p:nvGrpSpPr>
        <p:cNvPr id="1" name=""/>
        <p:cNvGrpSpPr/>
        <p:nvPr/>
      </p:nvGrpSpPr>
      <p:grpSpPr>
        <a:xfrm>
          <a:off x="0" y="0"/>
          <a:ext cx="0" cy="0"/>
          <a:chOff x="0" y="0"/>
          <a:chExt cx="0" cy="0"/>
        </a:xfrm>
      </p:grpSpPr>
      <p:sp>
        <p:nvSpPr>
          <p:cNvPr id="2" name="矩形 1"/>
          <p:cNvSpPr/>
          <p:nvPr/>
        </p:nvSpPr>
        <p:spPr>
          <a:xfrm>
            <a:off x="0" y="829310"/>
            <a:ext cx="12193905" cy="530479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6891655" y="4718685"/>
            <a:ext cx="727710" cy="714375"/>
          </a:xfrm>
          <a:prstGeom prst="rect">
            <a:avLst/>
          </a:prstGeom>
          <a:solidFill>
            <a:srgbClr val="4E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7"/>
          <p:cNvSpPr/>
          <p:nvPr/>
        </p:nvSpPr>
        <p:spPr>
          <a:xfrm>
            <a:off x="8403590" y="4718685"/>
            <a:ext cx="727710" cy="714375"/>
          </a:xfrm>
          <a:prstGeom prst="rect">
            <a:avLst/>
          </a:prstGeom>
          <a:solidFill>
            <a:srgbClr val="4E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1" name="图片 10" descr="3476627"/>
          <p:cNvPicPr>
            <a:picLocks noChangeAspect="1"/>
          </p:cNvPicPr>
          <p:nvPr/>
        </p:nvPicPr>
        <p:blipFill>
          <a:blip r:embed="rId3" cstate="email">
            <a:extLst>
              <a:ext uri="{96DAC541-7B7A-43D3-8B79-37D633B846F1}">
                <asvg:svgBlip xmlns:asvg="http://schemas.microsoft.com/office/drawing/2016/SVG/main" r:embed="rId4"/>
              </a:ext>
            </a:extLst>
          </a:blip>
          <a:stretch>
            <a:fillRect/>
          </a:stretch>
        </p:blipFill>
        <p:spPr>
          <a:xfrm>
            <a:off x="6903085" y="4718685"/>
            <a:ext cx="715010" cy="715010"/>
          </a:xfrm>
          <a:prstGeom prst="rect">
            <a:avLst/>
          </a:prstGeom>
        </p:spPr>
      </p:pic>
      <p:pic>
        <p:nvPicPr>
          <p:cNvPr id="13" name="图片 12" descr="3476625"/>
          <p:cNvPicPr>
            <a:picLocks noChangeAspect="1"/>
          </p:cNvPicPr>
          <p:nvPr/>
        </p:nvPicPr>
        <p:blipFill>
          <a:blip r:embed="rId5" cstate="email">
            <a:extLst>
              <a:ext uri="{96DAC541-7B7A-43D3-8B79-37D633B846F1}">
                <asvg:svgBlip xmlns:asvg="http://schemas.microsoft.com/office/drawing/2016/SVG/main" r:embed="rId6"/>
              </a:ext>
            </a:extLst>
          </a:blip>
          <a:stretch>
            <a:fillRect/>
          </a:stretch>
        </p:blipFill>
        <p:spPr>
          <a:xfrm>
            <a:off x="8415020" y="4718685"/>
            <a:ext cx="716280" cy="716280"/>
          </a:xfrm>
          <a:prstGeom prst="rect">
            <a:avLst/>
          </a:prstGeom>
        </p:spPr>
      </p:pic>
      <p:pic>
        <p:nvPicPr>
          <p:cNvPr id="16" name="图片 15" descr="e1f3eec2ccee36d1064d711d1c663cb"/>
          <p:cNvPicPr>
            <a:picLocks noChangeAspect="1"/>
          </p:cNvPicPr>
          <p:nvPr/>
        </p:nvPicPr>
        <p:blipFill>
          <a:blip r:embed="rId7"/>
          <a:stretch>
            <a:fillRect/>
          </a:stretch>
        </p:blipFill>
        <p:spPr>
          <a:xfrm rot="5400000">
            <a:off x="7584440" y="1508760"/>
            <a:ext cx="5278120" cy="3959225"/>
          </a:xfrm>
          <a:prstGeom prst="rect">
            <a:avLst/>
          </a:prstGeom>
        </p:spPr>
      </p:pic>
      <p:sp>
        <p:nvSpPr>
          <p:cNvPr id="14" name="文本框 13"/>
          <p:cNvSpPr txBox="1"/>
          <p:nvPr/>
        </p:nvSpPr>
        <p:spPr>
          <a:xfrm>
            <a:off x="9787255" y="5765800"/>
            <a:ext cx="1998345" cy="368300"/>
          </a:xfrm>
          <a:prstGeom prst="rect">
            <a:avLst/>
          </a:prstGeom>
          <a:noFill/>
        </p:spPr>
        <p:txBody>
          <a:bodyPr wrap="square" rtlCol="0">
            <a:spAutoFit/>
          </a:bodyPr>
          <a:lstStyle/>
          <a:p>
            <a:r>
              <a:rPr lang="zh-CN" altLang="en-US" b="1">
                <a:latin typeface="楷体" panose="02010609060101010101" charset="-122"/>
                <a:ea typeface="楷体" panose="02010609060101010101" charset="-122"/>
              </a:rPr>
              <a:t>设计者：朱慧祥</a:t>
            </a:r>
          </a:p>
        </p:txBody>
      </p:sp>
      <p:pic>
        <p:nvPicPr>
          <p:cNvPr id="12" name="图片 11" descr="472e97ee8539d19d95798170441bbb7"/>
          <p:cNvPicPr>
            <a:picLocks noChangeAspect="1"/>
          </p:cNvPicPr>
          <p:nvPr/>
        </p:nvPicPr>
        <p:blipFill>
          <a:blip r:embed="rId8"/>
          <a:stretch>
            <a:fillRect/>
          </a:stretch>
        </p:blipFill>
        <p:spPr>
          <a:xfrm rot="5400000">
            <a:off x="3447415" y="1490980"/>
            <a:ext cx="5298440" cy="3974465"/>
          </a:xfrm>
          <a:prstGeom prst="rect">
            <a:avLst/>
          </a:prstGeom>
        </p:spPr>
      </p:pic>
      <p:pic>
        <p:nvPicPr>
          <p:cNvPr id="15" name="图片 14" descr="6ef29449a7b109a2a84d183bbd0e6ea"/>
          <p:cNvPicPr>
            <a:picLocks noChangeAspect="1"/>
          </p:cNvPicPr>
          <p:nvPr/>
        </p:nvPicPr>
        <p:blipFill>
          <a:blip r:embed="rId9"/>
          <a:stretch>
            <a:fillRect/>
          </a:stretch>
        </p:blipFill>
        <p:spPr>
          <a:xfrm rot="5400000">
            <a:off x="-662940" y="1475740"/>
            <a:ext cx="5304155" cy="3978910"/>
          </a:xfrm>
          <a:prstGeom prst="rect">
            <a:avLst/>
          </a:prstGeom>
        </p:spPr>
      </p:pic>
      <p:pic>
        <p:nvPicPr>
          <p:cNvPr id="4" name="图片 3" descr="096c9026b94cf83664e200eba4e06c60376dd3beb584a-7iPjyC_fw658"/>
          <p:cNvPicPr>
            <a:picLocks noChangeAspect="1"/>
          </p:cNvPicPr>
          <p:nvPr/>
        </p:nvPicPr>
        <p:blipFill>
          <a:blip r:embed="rId10"/>
          <a:stretch>
            <a:fillRect/>
          </a:stretch>
        </p:blipFill>
        <p:spPr>
          <a:xfrm rot="16020000" flipV="1">
            <a:off x="1078865" y="3345180"/>
            <a:ext cx="3385185" cy="4191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E6A5C"/>
        </a:solidFill>
        <a:effectLst/>
      </p:bgPr>
    </p:bg>
    <p:spTree>
      <p:nvGrpSpPr>
        <p:cNvPr id="1" name=""/>
        <p:cNvGrpSpPr/>
        <p:nvPr/>
      </p:nvGrpSpPr>
      <p:grpSpPr>
        <a:xfrm>
          <a:off x="0" y="0"/>
          <a:ext cx="0" cy="0"/>
          <a:chOff x="0" y="0"/>
          <a:chExt cx="0" cy="0"/>
        </a:xfrm>
      </p:grpSpPr>
      <p:sp>
        <p:nvSpPr>
          <p:cNvPr id="2" name="矩形 1"/>
          <p:cNvSpPr/>
          <p:nvPr/>
        </p:nvSpPr>
        <p:spPr>
          <a:xfrm>
            <a:off x="0" y="829310"/>
            <a:ext cx="12193905" cy="530479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6891655" y="4718685"/>
            <a:ext cx="727710" cy="714375"/>
          </a:xfrm>
          <a:prstGeom prst="rect">
            <a:avLst/>
          </a:prstGeom>
          <a:solidFill>
            <a:srgbClr val="4E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7"/>
          <p:cNvSpPr/>
          <p:nvPr/>
        </p:nvSpPr>
        <p:spPr>
          <a:xfrm>
            <a:off x="8403590" y="4718685"/>
            <a:ext cx="727710" cy="714375"/>
          </a:xfrm>
          <a:prstGeom prst="rect">
            <a:avLst/>
          </a:prstGeom>
          <a:solidFill>
            <a:srgbClr val="4E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1" name="图片 10" descr="3476627"/>
          <p:cNvPicPr>
            <a:picLocks noChangeAspect="1"/>
          </p:cNvPicPr>
          <p:nvPr/>
        </p:nvPicPr>
        <p:blipFill>
          <a:blip r:embed="rId3" cstate="email">
            <a:extLst>
              <a:ext uri="{96DAC541-7B7A-43D3-8B79-37D633B846F1}">
                <asvg:svgBlip xmlns:asvg="http://schemas.microsoft.com/office/drawing/2016/SVG/main" r:embed="rId4"/>
              </a:ext>
            </a:extLst>
          </a:blip>
          <a:stretch>
            <a:fillRect/>
          </a:stretch>
        </p:blipFill>
        <p:spPr>
          <a:xfrm>
            <a:off x="6903085" y="4718685"/>
            <a:ext cx="715010" cy="715010"/>
          </a:xfrm>
          <a:prstGeom prst="rect">
            <a:avLst/>
          </a:prstGeom>
        </p:spPr>
      </p:pic>
      <p:pic>
        <p:nvPicPr>
          <p:cNvPr id="13" name="图片 12" descr="3476625"/>
          <p:cNvPicPr>
            <a:picLocks noChangeAspect="1"/>
          </p:cNvPicPr>
          <p:nvPr/>
        </p:nvPicPr>
        <p:blipFill>
          <a:blip r:embed="rId5" cstate="email">
            <a:extLst>
              <a:ext uri="{96DAC541-7B7A-43D3-8B79-37D633B846F1}">
                <asvg:svgBlip xmlns:asvg="http://schemas.microsoft.com/office/drawing/2016/SVG/main" r:embed="rId6"/>
              </a:ext>
            </a:extLst>
          </a:blip>
          <a:stretch>
            <a:fillRect/>
          </a:stretch>
        </p:blipFill>
        <p:spPr>
          <a:xfrm>
            <a:off x="8415020" y="4718685"/>
            <a:ext cx="716280" cy="716280"/>
          </a:xfrm>
          <a:prstGeom prst="rect">
            <a:avLst/>
          </a:prstGeom>
        </p:spPr>
      </p:pic>
      <p:sp>
        <p:nvSpPr>
          <p:cNvPr id="14" name="文本框 13"/>
          <p:cNvSpPr txBox="1"/>
          <p:nvPr/>
        </p:nvSpPr>
        <p:spPr>
          <a:xfrm>
            <a:off x="9787255" y="5765800"/>
            <a:ext cx="1998345" cy="368300"/>
          </a:xfrm>
          <a:prstGeom prst="rect">
            <a:avLst/>
          </a:prstGeom>
          <a:noFill/>
        </p:spPr>
        <p:txBody>
          <a:bodyPr wrap="square" rtlCol="0">
            <a:spAutoFit/>
          </a:bodyPr>
          <a:lstStyle/>
          <a:p>
            <a:r>
              <a:rPr lang="zh-CN" altLang="en-US" b="1">
                <a:latin typeface="楷体" panose="02010609060101010101" charset="-122"/>
                <a:ea typeface="楷体" panose="02010609060101010101" charset="-122"/>
              </a:rPr>
              <a:t>设计者：朱慧祥</a:t>
            </a:r>
          </a:p>
        </p:txBody>
      </p:sp>
      <p:pic>
        <p:nvPicPr>
          <p:cNvPr id="3" name="图片 2" descr="dd3c2138b240cbb15b29e16088df25d"/>
          <p:cNvPicPr>
            <a:picLocks noChangeAspect="1"/>
          </p:cNvPicPr>
          <p:nvPr/>
        </p:nvPicPr>
        <p:blipFill>
          <a:blip r:embed="rId7"/>
          <a:stretch>
            <a:fillRect/>
          </a:stretch>
        </p:blipFill>
        <p:spPr>
          <a:xfrm>
            <a:off x="1889125" y="546100"/>
            <a:ext cx="7828280" cy="5871210"/>
          </a:xfrm>
          <a:prstGeom prst="rect">
            <a:avLst/>
          </a:prstGeom>
        </p:spPr>
      </p:pic>
      <p:pic>
        <p:nvPicPr>
          <p:cNvPr id="4" name="图片 3" descr="096c9026b94cf83664e200eba4e06c60376dd3beb584a-7iPjyC_fw658"/>
          <p:cNvPicPr>
            <a:picLocks noChangeAspect="1"/>
          </p:cNvPicPr>
          <p:nvPr/>
        </p:nvPicPr>
        <p:blipFill>
          <a:blip r:embed="rId8"/>
          <a:stretch>
            <a:fillRect/>
          </a:stretch>
        </p:blipFill>
        <p:spPr>
          <a:xfrm rot="16020000" flipH="1">
            <a:off x="9062085" y="-330835"/>
            <a:ext cx="2850515" cy="35293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E6A5C"/>
        </a:solidFill>
        <a:effectLst/>
      </p:bgPr>
    </p:bg>
    <p:spTree>
      <p:nvGrpSpPr>
        <p:cNvPr id="1" name=""/>
        <p:cNvGrpSpPr/>
        <p:nvPr/>
      </p:nvGrpSpPr>
      <p:grpSpPr>
        <a:xfrm>
          <a:off x="0" y="0"/>
          <a:ext cx="0" cy="0"/>
          <a:chOff x="0" y="0"/>
          <a:chExt cx="0" cy="0"/>
        </a:xfrm>
      </p:grpSpPr>
      <p:sp>
        <p:nvSpPr>
          <p:cNvPr id="2" name="矩形 1"/>
          <p:cNvSpPr/>
          <p:nvPr/>
        </p:nvSpPr>
        <p:spPr>
          <a:xfrm>
            <a:off x="0" y="829310"/>
            <a:ext cx="12193905" cy="530479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Rectangle 8"/>
          <p:cNvSpPr/>
          <p:nvPr/>
        </p:nvSpPr>
        <p:spPr>
          <a:xfrm>
            <a:off x="5286375" y="3314065"/>
            <a:ext cx="4084955" cy="1198880"/>
          </a:xfrm>
          <a:prstGeom prst="rect">
            <a:avLst/>
          </a:prstGeom>
        </p:spPr>
        <p:txBody>
          <a:bodyPr wrap="square">
            <a:spAutoFit/>
          </a:bodyPr>
          <a:lstStyle/>
          <a:p>
            <a:pPr>
              <a:lnSpc>
                <a:spcPct val="180000"/>
              </a:lnSpc>
            </a:pPr>
            <a:r>
              <a:rPr lang="zh-CN" altLang="en-US" sz="1000" dirty="0">
                <a:cs typeface="+mn-ea"/>
                <a:sym typeface="+mn-lt"/>
              </a:rPr>
              <a:t>输入您的内容输入您的内容输入您的内容。输入您的内容输入您的内容输入您的内容输入您的内容输入您的内容输入您的内容输入您的内容输入您的内容输入您的内容。输入您的内容输入您的内容输入您的内容输入您的内容输入您的内容输入您的内容</a:t>
            </a:r>
            <a:endParaRPr lang="id-ID" sz="1000" i="0" dirty="0">
              <a:solidFill>
                <a:schemeClr val="tx1">
                  <a:lumMod val="85000"/>
                  <a:lumOff val="15000"/>
                </a:schemeClr>
              </a:solidFill>
              <a:effectLst/>
              <a:cs typeface="+mn-ea"/>
              <a:sym typeface="+mn-lt"/>
            </a:endParaRPr>
          </a:p>
        </p:txBody>
      </p:sp>
      <p:sp>
        <p:nvSpPr>
          <p:cNvPr id="5" name="文本框 4"/>
          <p:cNvSpPr txBox="1"/>
          <p:nvPr/>
        </p:nvSpPr>
        <p:spPr>
          <a:xfrm>
            <a:off x="5135245" y="2284730"/>
            <a:ext cx="4063365" cy="1168400"/>
          </a:xfrm>
          <a:prstGeom prst="rect">
            <a:avLst/>
          </a:prstGeom>
          <a:noFill/>
        </p:spPr>
        <p:txBody>
          <a:bodyPr wrap="square" rtlCol="0">
            <a:spAutoFit/>
          </a:bodyPr>
          <a:lstStyle/>
          <a:p>
            <a:r>
              <a:rPr lang="zh-CN" altLang="en-US" sz="7000" dirty="0">
                <a:solidFill>
                  <a:schemeClr val="tx1">
                    <a:lumMod val="85000"/>
                    <a:lumOff val="15000"/>
                  </a:schemeClr>
                </a:solidFill>
                <a:cs typeface="+mn-ea"/>
                <a:sym typeface="+mn-lt"/>
              </a:rPr>
              <a:t>标题内容</a:t>
            </a:r>
          </a:p>
        </p:txBody>
      </p:sp>
      <p:sp>
        <p:nvSpPr>
          <p:cNvPr id="6" name="矩形 5"/>
          <p:cNvSpPr/>
          <p:nvPr/>
        </p:nvSpPr>
        <p:spPr>
          <a:xfrm>
            <a:off x="5379720" y="4718685"/>
            <a:ext cx="727710" cy="714375"/>
          </a:xfrm>
          <a:prstGeom prst="rect">
            <a:avLst/>
          </a:prstGeom>
          <a:solidFill>
            <a:srgbClr val="4E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6891655" y="4718685"/>
            <a:ext cx="727710" cy="714375"/>
          </a:xfrm>
          <a:prstGeom prst="rect">
            <a:avLst/>
          </a:prstGeom>
          <a:solidFill>
            <a:srgbClr val="4E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7"/>
          <p:cNvSpPr/>
          <p:nvPr/>
        </p:nvSpPr>
        <p:spPr>
          <a:xfrm>
            <a:off x="8403590" y="4718685"/>
            <a:ext cx="727710" cy="714375"/>
          </a:xfrm>
          <a:prstGeom prst="rect">
            <a:avLst/>
          </a:prstGeom>
          <a:solidFill>
            <a:srgbClr val="4E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descr="4584760"/>
          <p:cNvPicPr>
            <a:picLocks noChangeAspect="1"/>
          </p:cNvPicPr>
          <p:nvPr/>
        </p:nvPicPr>
        <p:blipFill>
          <a:blip r:embed="rId3" cstate="email">
            <a:extLst>
              <a:ext uri="{96DAC541-7B7A-43D3-8B79-37D633B846F1}">
                <asvg:svgBlip xmlns:asvg="http://schemas.microsoft.com/office/drawing/2016/SVG/main" r:embed="rId4"/>
              </a:ext>
            </a:extLst>
          </a:blip>
          <a:stretch>
            <a:fillRect/>
          </a:stretch>
        </p:blipFill>
        <p:spPr>
          <a:xfrm>
            <a:off x="5286375" y="4613275"/>
            <a:ext cx="914400" cy="914400"/>
          </a:xfrm>
          <a:prstGeom prst="rect">
            <a:avLst/>
          </a:prstGeom>
        </p:spPr>
      </p:pic>
      <p:pic>
        <p:nvPicPr>
          <p:cNvPr id="11" name="图片 10" descr="3476627"/>
          <p:cNvPicPr>
            <a:picLocks noChangeAspect="1"/>
          </p:cNvPicPr>
          <p:nvPr/>
        </p:nvPicPr>
        <p:blipFill>
          <a:blip r:embed="rId5" cstate="email">
            <a:extLst>
              <a:ext uri="{96DAC541-7B7A-43D3-8B79-37D633B846F1}">
                <asvg:svgBlip xmlns:asvg="http://schemas.microsoft.com/office/drawing/2016/SVG/main" r:embed="rId6"/>
              </a:ext>
            </a:extLst>
          </a:blip>
          <a:stretch>
            <a:fillRect/>
          </a:stretch>
        </p:blipFill>
        <p:spPr>
          <a:xfrm>
            <a:off x="6903085" y="4718685"/>
            <a:ext cx="715010" cy="715010"/>
          </a:xfrm>
          <a:prstGeom prst="rect">
            <a:avLst/>
          </a:prstGeom>
        </p:spPr>
      </p:pic>
      <p:pic>
        <p:nvPicPr>
          <p:cNvPr id="13" name="图片 12" descr="3476625"/>
          <p:cNvPicPr>
            <a:picLocks noChangeAspect="1"/>
          </p:cNvPicPr>
          <p:nvPr/>
        </p:nvPicPr>
        <p:blipFill>
          <a:blip r:embed="rId7" cstate="email">
            <a:extLst>
              <a:ext uri="{96DAC541-7B7A-43D3-8B79-37D633B846F1}">
                <asvg:svgBlip xmlns:asvg="http://schemas.microsoft.com/office/drawing/2016/SVG/main" r:embed="rId8"/>
              </a:ext>
            </a:extLst>
          </a:blip>
          <a:stretch>
            <a:fillRect/>
          </a:stretch>
        </p:blipFill>
        <p:spPr>
          <a:xfrm>
            <a:off x="8415020" y="4718685"/>
            <a:ext cx="716280" cy="716280"/>
          </a:xfrm>
          <a:prstGeom prst="rect">
            <a:avLst/>
          </a:prstGeom>
        </p:spPr>
      </p:pic>
      <p:pic>
        <p:nvPicPr>
          <p:cNvPr id="4" name="图片 3" descr="096c9026b94cf83664e200eba4e06c60376dd3beb584a-7iPjyC_fw658"/>
          <p:cNvPicPr>
            <a:picLocks noChangeAspect="1"/>
          </p:cNvPicPr>
          <p:nvPr/>
        </p:nvPicPr>
        <p:blipFill>
          <a:blip r:embed="rId9"/>
          <a:stretch>
            <a:fillRect/>
          </a:stretch>
        </p:blipFill>
        <p:spPr>
          <a:xfrm rot="16020000">
            <a:off x="8571865" y="-678815"/>
            <a:ext cx="3385185" cy="3971925"/>
          </a:xfrm>
          <a:prstGeom prst="rect">
            <a:avLst/>
          </a:prstGeom>
        </p:spPr>
      </p:pic>
      <p:pic>
        <p:nvPicPr>
          <p:cNvPr id="15" name="图片 14">
            <a:extLst>
              <a:ext uri="{FF2B5EF4-FFF2-40B4-BE49-F238E27FC236}">
                <a16:creationId xmlns:a16="http://schemas.microsoft.com/office/drawing/2014/main" id="{4C1317A5-29D8-47C0-A6D8-501EADDA356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12944" y="1492283"/>
            <a:ext cx="5303778" cy="3977834"/>
          </a:xfrm>
          <a:prstGeom prst="rect">
            <a:avLst/>
          </a:prstGeom>
        </p:spPr>
      </p:pic>
      <p:pic>
        <p:nvPicPr>
          <p:cNvPr id="17" name="图片 16">
            <a:extLst>
              <a:ext uri="{FF2B5EF4-FFF2-40B4-BE49-F238E27FC236}">
                <a16:creationId xmlns:a16="http://schemas.microsoft.com/office/drawing/2014/main" id="{01B0F79F-2603-436B-807A-75AD31A43F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4881654" y="1492283"/>
            <a:ext cx="5303778" cy="39778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1BBA3"/>
        </a:solidFill>
        <a:effectLst/>
      </p:bgPr>
    </p:bg>
    <p:spTree>
      <p:nvGrpSpPr>
        <p:cNvPr id="1" name=""/>
        <p:cNvGrpSpPr/>
        <p:nvPr/>
      </p:nvGrpSpPr>
      <p:grpSpPr>
        <a:xfrm>
          <a:off x="0" y="0"/>
          <a:ext cx="0" cy="0"/>
          <a:chOff x="0" y="0"/>
          <a:chExt cx="0" cy="0"/>
        </a:xfrm>
      </p:grpSpPr>
      <p:sp>
        <p:nvSpPr>
          <p:cNvPr id="25" name="矩形 24"/>
          <p:cNvSpPr/>
          <p:nvPr/>
        </p:nvSpPr>
        <p:spPr>
          <a:xfrm>
            <a:off x="437515" y="409575"/>
            <a:ext cx="11235055" cy="3298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1" name="图片 30" descr="8528eec9009feb82927beb29e4312858f8ceb4d7a4c7f-DEgFAg_fw658"/>
          <p:cNvPicPr>
            <a:picLocks noChangeAspect="1"/>
          </p:cNvPicPr>
          <p:nvPr/>
        </p:nvPicPr>
        <p:blipFill>
          <a:blip r:embed="rId3" cstate="email"/>
          <a:srcRect/>
          <a:stretch>
            <a:fillRect/>
          </a:stretch>
        </p:blipFill>
        <p:spPr>
          <a:xfrm>
            <a:off x="4545330" y="338455"/>
            <a:ext cx="2934335" cy="4076700"/>
          </a:xfrm>
          <a:prstGeom prst="rect">
            <a:avLst/>
          </a:prstGeom>
        </p:spPr>
      </p:pic>
      <p:sp>
        <p:nvSpPr>
          <p:cNvPr id="3" name="矩形 2"/>
          <p:cNvSpPr/>
          <p:nvPr/>
        </p:nvSpPr>
        <p:spPr>
          <a:xfrm>
            <a:off x="885825" y="3076575"/>
            <a:ext cx="10420350" cy="3238500"/>
          </a:xfrm>
          <a:prstGeom prst="rect">
            <a:avLst/>
          </a:prstGeom>
          <a:solidFill>
            <a:srgbClr val="4E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p:cNvSpPr txBox="1"/>
          <p:nvPr/>
        </p:nvSpPr>
        <p:spPr>
          <a:xfrm>
            <a:off x="4953000" y="1653540"/>
            <a:ext cx="2096135" cy="922020"/>
          </a:xfrm>
          <a:prstGeom prst="rect">
            <a:avLst/>
          </a:prstGeom>
          <a:solidFill>
            <a:srgbClr val="4E6A5C"/>
          </a:solidFill>
        </p:spPr>
        <p:txBody>
          <a:bodyPr wrap="square" rtlCol="0">
            <a:spAutoFit/>
          </a:bodyPr>
          <a:lstStyle/>
          <a:p>
            <a:pPr algn="dist"/>
            <a:endParaRPr lang="zh-CN" altLang="zh-CN" sz="5400">
              <a:solidFill>
                <a:schemeClr val="bg1"/>
              </a:solidFill>
              <a:cs typeface="+mn-ea"/>
              <a:sym typeface="+mn-lt"/>
            </a:endParaRPr>
          </a:p>
        </p:txBody>
      </p:sp>
      <p:grpSp>
        <p:nvGrpSpPr>
          <p:cNvPr id="28" name="组合 27"/>
          <p:cNvGrpSpPr/>
          <p:nvPr/>
        </p:nvGrpSpPr>
        <p:grpSpPr>
          <a:xfrm>
            <a:off x="4162621" y="3627265"/>
            <a:ext cx="2886818" cy="638046"/>
            <a:chOff x="6538936" y="2001908"/>
            <a:chExt cx="2886818" cy="638046"/>
          </a:xfrm>
        </p:grpSpPr>
        <p:sp>
          <p:nvSpPr>
            <p:cNvPr id="26" name="椭圆 25"/>
            <p:cNvSpPr/>
            <p:nvPr/>
          </p:nvSpPr>
          <p:spPr>
            <a:xfrm>
              <a:off x="6538936" y="2201963"/>
              <a:ext cx="276225" cy="276225"/>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27" name="椭圆 26"/>
            <p:cNvSpPr/>
            <p:nvPr/>
          </p:nvSpPr>
          <p:spPr>
            <a:xfrm>
              <a:off x="6638948" y="2301975"/>
              <a:ext cx="762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29" name="矩形 28"/>
            <p:cNvSpPr/>
            <p:nvPr/>
          </p:nvSpPr>
          <p:spPr>
            <a:xfrm>
              <a:off x="6906074" y="2001908"/>
              <a:ext cx="2519680" cy="398780"/>
            </a:xfrm>
            <a:prstGeom prst="rect">
              <a:avLst/>
            </a:prstGeom>
          </p:spPr>
          <p:txBody>
            <a:bodyPr wrap="none">
              <a:spAutoFit/>
            </a:bodyPr>
            <a:lstStyle/>
            <a:p>
              <a:pPr algn="l"/>
              <a:r>
                <a:rPr lang="zh-CN" altLang="en-US" sz="2000" spc="300" dirty="0">
                  <a:solidFill>
                    <a:schemeClr val="bg1"/>
                  </a:solidFill>
                  <a:cs typeface="+mn-ea"/>
                  <a:sym typeface="+mn-lt"/>
                </a:rPr>
                <a:t>无里配套款式分析</a:t>
              </a:r>
            </a:p>
          </p:txBody>
        </p:sp>
        <p:sp>
          <p:nvSpPr>
            <p:cNvPr id="30" name="矩形 29"/>
            <p:cNvSpPr/>
            <p:nvPr/>
          </p:nvSpPr>
          <p:spPr>
            <a:xfrm>
              <a:off x="6922116" y="2378344"/>
              <a:ext cx="2270173" cy="261610"/>
            </a:xfrm>
            <a:prstGeom prst="rect">
              <a:avLst/>
            </a:prstGeom>
          </p:spPr>
          <p:txBody>
            <a:bodyPr wrap="none">
              <a:spAutoFit/>
            </a:bodyPr>
            <a:lstStyle/>
            <a:p>
              <a:r>
                <a:rPr lang="en-US" altLang="zh-CN" sz="1100" dirty="0">
                  <a:solidFill>
                    <a:schemeClr val="bg1"/>
                  </a:solidFill>
                  <a:cs typeface="+mn-ea"/>
                  <a:sym typeface="+mn-lt"/>
                </a:rPr>
                <a:t>Click on the content of the entry title</a:t>
              </a:r>
            </a:p>
          </p:txBody>
        </p:sp>
      </p:grpSp>
      <p:grpSp>
        <p:nvGrpSpPr>
          <p:cNvPr id="5" name="组合 4"/>
          <p:cNvGrpSpPr/>
          <p:nvPr/>
        </p:nvGrpSpPr>
        <p:grpSpPr>
          <a:xfrm>
            <a:off x="4162621" y="5063000"/>
            <a:ext cx="2653353" cy="638046"/>
            <a:chOff x="6538936" y="2001908"/>
            <a:chExt cx="2653353" cy="638046"/>
          </a:xfrm>
        </p:grpSpPr>
        <p:sp>
          <p:nvSpPr>
            <p:cNvPr id="11" name="椭圆 10"/>
            <p:cNvSpPr/>
            <p:nvPr/>
          </p:nvSpPr>
          <p:spPr>
            <a:xfrm>
              <a:off x="6538936" y="2201963"/>
              <a:ext cx="276225" cy="276225"/>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12" name="椭圆 11"/>
            <p:cNvSpPr/>
            <p:nvPr/>
          </p:nvSpPr>
          <p:spPr>
            <a:xfrm>
              <a:off x="6638948" y="2301975"/>
              <a:ext cx="762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13" name="矩形 12"/>
            <p:cNvSpPr/>
            <p:nvPr/>
          </p:nvSpPr>
          <p:spPr>
            <a:xfrm>
              <a:off x="6906074" y="2001908"/>
              <a:ext cx="1935480" cy="398780"/>
            </a:xfrm>
            <a:prstGeom prst="rect">
              <a:avLst/>
            </a:prstGeom>
          </p:spPr>
          <p:txBody>
            <a:bodyPr wrap="none">
              <a:spAutoFit/>
            </a:bodyPr>
            <a:lstStyle/>
            <a:p>
              <a:pPr algn="l"/>
              <a:r>
                <a:rPr lang="zh-CN" altLang="en-US" sz="2000" spc="300" dirty="0">
                  <a:solidFill>
                    <a:schemeClr val="bg1"/>
                  </a:solidFill>
                  <a:cs typeface="+mn-ea"/>
                  <a:sym typeface="+mn-lt"/>
                </a:rPr>
                <a:t>无里配套设计</a:t>
              </a:r>
            </a:p>
          </p:txBody>
        </p:sp>
        <p:sp>
          <p:nvSpPr>
            <p:cNvPr id="14" name="矩形 13"/>
            <p:cNvSpPr/>
            <p:nvPr/>
          </p:nvSpPr>
          <p:spPr>
            <a:xfrm>
              <a:off x="6922116" y="2378344"/>
              <a:ext cx="2270173" cy="261610"/>
            </a:xfrm>
            <a:prstGeom prst="rect">
              <a:avLst/>
            </a:prstGeom>
          </p:spPr>
          <p:txBody>
            <a:bodyPr wrap="none">
              <a:spAutoFit/>
            </a:bodyPr>
            <a:lstStyle/>
            <a:p>
              <a:r>
                <a:rPr lang="en-US" altLang="zh-CN" sz="1100" dirty="0">
                  <a:solidFill>
                    <a:schemeClr val="bg1"/>
                  </a:solidFill>
                  <a:cs typeface="+mn-ea"/>
                  <a:sym typeface="+mn-lt"/>
                </a:rPr>
                <a:t>Click on the content of the entry title</a:t>
              </a:r>
            </a:p>
          </p:txBody>
        </p:sp>
      </p:grpSp>
      <p:sp>
        <p:nvSpPr>
          <p:cNvPr id="32" name="矩形 31"/>
          <p:cNvSpPr/>
          <p:nvPr/>
        </p:nvSpPr>
        <p:spPr>
          <a:xfrm>
            <a:off x="5303189" y="1712740"/>
            <a:ext cx="1402080" cy="783590"/>
          </a:xfrm>
          <a:prstGeom prst="rect">
            <a:avLst/>
          </a:prstGeom>
        </p:spPr>
        <p:txBody>
          <a:bodyPr wrap="none">
            <a:spAutoFit/>
          </a:bodyPr>
          <a:lstStyle/>
          <a:p>
            <a:pPr algn="l"/>
            <a:r>
              <a:rPr lang="zh-CN" altLang="en-US" sz="4500" spc="300" dirty="0">
                <a:solidFill>
                  <a:schemeClr val="bg1"/>
                </a:solidFill>
                <a:cs typeface="+mn-ea"/>
                <a:sym typeface="+mn-lt"/>
              </a:rPr>
              <a:t>目录</a:t>
            </a:r>
          </a:p>
        </p:txBody>
      </p:sp>
      <p:pic>
        <p:nvPicPr>
          <p:cNvPr id="2" name="图片 1" descr="1aaacd83806a899945c0f2ac6a65ebe6cd9e9bf76d619-XhDclz_fw658"/>
          <p:cNvPicPr>
            <a:picLocks noChangeAspect="1"/>
          </p:cNvPicPr>
          <p:nvPr/>
        </p:nvPicPr>
        <p:blipFill>
          <a:blip r:embed="rId4" cstate="email">
            <a:clrChange>
              <a:clrFrom>
                <a:srgbClr val="F8F8F8">
                  <a:alpha val="100000"/>
                </a:srgbClr>
              </a:clrFrom>
              <a:clrTo>
                <a:srgbClr val="F8F8F8">
                  <a:alpha val="100000"/>
                  <a:alpha val="0"/>
                </a:srgbClr>
              </a:clrTo>
            </a:clrChange>
          </a:blip>
          <a:stretch>
            <a:fillRect/>
          </a:stretch>
        </p:blipFill>
        <p:spPr>
          <a:xfrm rot="7140000">
            <a:off x="943610" y="-474345"/>
            <a:ext cx="3277870" cy="4655820"/>
          </a:xfrm>
          <a:prstGeom prst="rect">
            <a:avLst/>
          </a:prstGeom>
          <a:effectLst>
            <a:outerShdw blurRad="50800" dist="7874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E6A5C"/>
        </a:solidFill>
        <a:effectLst/>
      </p:bgPr>
    </p:bg>
    <p:spTree>
      <p:nvGrpSpPr>
        <p:cNvPr id="1" name=""/>
        <p:cNvGrpSpPr/>
        <p:nvPr/>
      </p:nvGrpSpPr>
      <p:grpSpPr>
        <a:xfrm>
          <a:off x="0" y="0"/>
          <a:ext cx="0" cy="0"/>
          <a:chOff x="0" y="0"/>
          <a:chExt cx="0" cy="0"/>
        </a:xfrm>
      </p:grpSpPr>
      <p:sp>
        <p:nvSpPr>
          <p:cNvPr id="15" name="矩形 14"/>
          <p:cNvSpPr/>
          <p:nvPr/>
        </p:nvSpPr>
        <p:spPr>
          <a:xfrm>
            <a:off x="3759200" y="1989455"/>
            <a:ext cx="7256780" cy="3968750"/>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1" name="图片 10" descr="未标题-1 拷贝"/>
          <p:cNvPicPr>
            <a:picLocks noChangeAspect="1"/>
          </p:cNvPicPr>
          <p:nvPr/>
        </p:nvPicPr>
        <p:blipFill>
          <a:blip r:embed="rId3"/>
          <a:stretch>
            <a:fillRect/>
          </a:stretch>
        </p:blipFill>
        <p:spPr>
          <a:xfrm>
            <a:off x="10795" y="-34925"/>
            <a:ext cx="12405995" cy="6928485"/>
          </a:xfrm>
          <a:prstGeom prst="rect">
            <a:avLst/>
          </a:prstGeom>
        </p:spPr>
      </p:pic>
      <p:sp>
        <p:nvSpPr>
          <p:cNvPr id="20" name="TextBox 16"/>
          <p:cNvSpPr txBox="1"/>
          <p:nvPr/>
        </p:nvSpPr>
        <p:spPr>
          <a:xfrm>
            <a:off x="6012180" y="4511040"/>
            <a:ext cx="4119245" cy="527067"/>
          </a:xfrm>
          <a:prstGeom prst="rect">
            <a:avLst/>
          </a:prstGeom>
          <a:noFill/>
        </p:spPr>
        <p:txBody>
          <a:bodyPr wrap="square">
            <a:spAutoFit/>
          </a:bodyPr>
          <a:lstStyle/>
          <a:p>
            <a:pPr algn="ctr" fontAlgn="auto">
              <a:lnSpc>
                <a:spcPct val="150000"/>
              </a:lnSpc>
              <a:spcBef>
                <a:spcPts val="0"/>
              </a:spcBef>
              <a:spcAft>
                <a:spcPts val="0"/>
              </a:spcAft>
              <a:defRPr/>
            </a:pPr>
            <a:r>
              <a:rPr lang="en-US" sz="1000" dirty="0">
                <a:solidFill>
                  <a:schemeClr val="tx1">
                    <a:lumMod val="75000"/>
                    <a:lumOff val="25000"/>
                  </a:schemeClr>
                </a:solidFill>
                <a:cs typeface="+mn-ea"/>
                <a:sym typeface="+mn-lt"/>
              </a:rPr>
              <a:t>Lorem ipsum dolor sit </a:t>
            </a:r>
            <a:r>
              <a:rPr lang="en-US" sz="1000" dirty="0" err="1">
                <a:solidFill>
                  <a:schemeClr val="tx1">
                    <a:lumMod val="75000"/>
                    <a:lumOff val="25000"/>
                  </a:schemeClr>
                </a:solidFill>
                <a:cs typeface="+mn-ea"/>
                <a:sym typeface="+mn-lt"/>
              </a:rPr>
              <a:t>amet</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consectetur</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adipiscing</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elit</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Cras</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nunc</a:t>
            </a:r>
            <a:r>
              <a:rPr lang="en-US" sz="1000" dirty="0">
                <a:solidFill>
                  <a:schemeClr val="tx1">
                    <a:lumMod val="75000"/>
                    <a:lumOff val="25000"/>
                  </a:schemeClr>
                </a:solidFill>
                <a:cs typeface="+mn-ea"/>
                <a:sym typeface="+mn-lt"/>
              </a:rPr>
              <a:t> mi, </a:t>
            </a:r>
            <a:r>
              <a:rPr lang="en-US" sz="1000" dirty="0" err="1">
                <a:solidFill>
                  <a:schemeClr val="tx1">
                    <a:lumMod val="75000"/>
                    <a:lumOff val="25000"/>
                  </a:schemeClr>
                </a:solidFill>
                <a:cs typeface="+mn-ea"/>
                <a:sym typeface="+mn-lt"/>
              </a:rPr>
              <a:t>sollicitudin</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quis</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ipsum</a:t>
            </a:r>
            <a:r>
              <a:rPr lang="en-US" sz="1000" dirty="0">
                <a:solidFill>
                  <a:schemeClr val="tx1">
                    <a:lumMod val="75000"/>
                    <a:lumOff val="25000"/>
                  </a:schemeClr>
                </a:solidFill>
                <a:cs typeface="+mn-ea"/>
                <a:sym typeface="+mn-lt"/>
              </a:rPr>
              <a:t> a, </a:t>
            </a:r>
            <a:r>
              <a:rPr lang="en-US" sz="1000" dirty="0" err="1">
                <a:solidFill>
                  <a:schemeClr val="tx1">
                    <a:lumMod val="75000"/>
                    <a:lumOff val="25000"/>
                  </a:schemeClr>
                </a:solidFill>
                <a:cs typeface="+mn-ea"/>
                <a:sym typeface="+mn-lt"/>
              </a:rPr>
              <a:t>mollis</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mollis</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tortor</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Ut</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sodales</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felis</a:t>
            </a:r>
            <a:r>
              <a:rPr lang="en-US" sz="1000" dirty="0">
                <a:solidFill>
                  <a:schemeClr val="tx1">
                    <a:lumMod val="75000"/>
                    <a:lumOff val="25000"/>
                  </a:schemeClr>
                </a:solidFill>
                <a:cs typeface="+mn-ea"/>
                <a:sym typeface="+mn-lt"/>
              </a:rPr>
              <a:t> id </a:t>
            </a:r>
            <a:r>
              <a:rPr lang="en-US" sz="1000" dirty="0" err="1">
                <a:solidFill>
                  <a:schemeClr val="tx1">
                    <a:lumMod val="75000"/>
                    <a:lumOff val="25000"/>
                  </a:schemeClr>
                </a:solidFill>
                <a:cs typeface="+mn-ea"/>
                <a:sym typeface="+mn-lt"/>
              </a:rPr>
              <a:t>tellus</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porttitor</a:t>
            </a:r>
            <a:r>
              <a:rPr lang="en-US" sz="1000" dirty="0">
                <a:solidFill>
                  <a:schemeClr val="tx1">
                    <a:lumMod val="75000"/>
                    <a:lumOff val="25000"/>
                  </a:schemeClr>
                </a:solidFill>
                <a:cs typeface="+mn-ea"/>
                <a:sym typeface="+mn-lt"/>
              </a:rPr>
              <a:t> </a:t>
            </a:r>
            <a:r>
              <a:rPr lang="en-US" sz="1000" dirty="0" err="1">
                <a:solidFill>
                  <a:schemeClr val="tx1">
                    <a:lumMod val="75000"/>
                    <a:lumOff val="25000"/>
                  </a:schemeClr>
                </a:solidFill>
                <a:cs typeface="+mn-ea"/>
                <a:sym typeface="+mn-lt"/>
              </a:rPr>
              <a:t>sodales</a:t>
            </a:r>
            <a:r>
              <a:rPr lang="en-US" sz="1000" dirty="0">
                <a:solidFill>
                  <a:schemeClr val="tx1">
                    <a:lumMod val="75000"/>
                    <a:lumOff val="25000"/>
                  </a:schemeClr>
                </a:solidFill>
                <a:cs typeface="+mn-ea"/>
                <a:sym typeface="+mn-lt"/>
              </a:rPr>
              <a:t>.</a:t>
            </a:r>
          </a:p>
        </p:txBody>
      </p:sp>
      <p:sp>
        <p:nvSpPr>
          <p:cNvPr id="23" name="文本框 22"/>
          <p:cNvSpPr txBox="1"/>
          <p:nvPr/>
        </p:nvSpPr>
        <p:spPr>
          <a:xfrm>
            <a:off x="6640830" y="2875915"/>
            <a:ext cx="4849495" cy="1106805"/>
          </a:xfrm>
          <a:prstGeom prst="rect">
            <a:avLst/>
          </a:prstGeom>
          <a:noFill/>
        </p:spPr>
        <p:txBody>
          <a:bodyPr wrap="square" rtlCol="0">
            <a:spAutoFit/>
          </a:bodyPr>
          <a:lstStyle/>
          <a:p>
            <a:r>
              <a:rPr lang="en-US" altLang="zh-CN" sz="6600" b="1" dirty="0">
                <a:blipFill>
                  <a:blip r:embed="rId4"/>
                  <a:stretch>
                    <a:fillRect/>
                  </a:stretch>
                </a:blipFill>
                <a:latin typeface="思源宋體 Heavy" panose="02020900000000000000" charset="-120"/>
                <a:ea typeface="思源宋體 Heavy" panose="02020900000000000000" charset="-120"/>
                <a:cs typeface="+mn-ea"/>
                <a:sym typeface="+mn-ea"/>
              </a:rPr>
              <a:t>THANKS</a:t>
            </a:r>
          </a:p>
        </p:txBody>
      </p:sp>
      <p:pic>
        <p:nvPicPr>
          <p:cNvPr id="2" name="图片 1"/>
          <p:cNvPicPr>
            <a:picLocks noChangeAspect="1"/>
          </p:cNvPicPr>
          <p:nvPr/>
        </p:nvPicPr>
        <p:blipFill>
          <a:blip r:embed="rId5"/>
          <a:stretch>
            <a:fillRect/>
          </a:stretch>
        </p:blipFill>
        <p:spPr>
          <a:xfrm>
            <a:off x="1461770" y="1064895"/>
            <a:ext cx="3636645" cy="51390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29210" y="-20955"/>
            <a:ext cx="10860405" cy="6922135"/>
          </a:xfrm>
          <a:prstGeom prst="rect">
            <a:avLst/>
          </a:prstGeom>
          <a:solidFill>
            <a:srgbClr val="4E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p:cNvSpPr txBox="1"/>
          <p:nvPr/>
        </p:nvSpPr>
        <p:spPr>
          <a:xfrm>
            <a:off x="7693025" y="2126615"/>
            <a:ext cx="1880235" cy="5384800"/>
          </a:xfrm>
          <a:prstGeom prst="rect">
            <a:avLst/>
          </a:prstGeom>
          <a:noFill/>
        </p:spPr>
        <p:txBody>
          <a:bodyPr wrap="square" rtlCol="0">
            <a:spAutoFit/>
          </a:bodyPr>
          <a:lstStyle/>
          <a:p>
            <a:r>
              <a:rPr lang="en-US" altLang="zh-CN" sz="34400">
                <a:solidFill>
                  <a:schemeClr val="bg1"/>
                </a:solidFill>
                <a:cs typeface="+mn-ea"/>
                <a:sym typeface="+mn-lt"/>
              </a:rPr>
              <a:t>1</a:t>
            </a:r>
          </a:p>
        </p:txBody>
      </p:sp>
      <p:pic>
        <p:nvPicPr>
          <p:cNvPr id="4" name="Picture 3"/>
          <p:cNvPicPr>
            <a:picLocks noChangeAspect="1"/>
          </p:cNvPicPr>
          <p:nvPr/>
        </p:nvPicPr>
        <p:blipFill>
          <a:blip r:embed="rId3" cstate="email">
            <a:lum bright="-6000"/>
          </a:blip>
          <a:stretch>
            <a:fillRect/>
          </a:stretch>
        </p:blipFill>
        <p:spPr>
          <a:xfrm>
            <a:off x="6450330" y="-654050"/>
            <a:ext cx="3404235" cy="6355715"/>
          </a:xfrm>
          <a:prstGeom prst="rect">
            <a:avLst/>
          </a:prstGeom>
        </p:spPr>
      </p:pic>
      <p:sp>
        <p:nvSpPr>
          <p:cNvPr id="5" name="文本框 4"/>
          <p:cNvSpPr txBox="1"/>
          <p:nvPr/>
        </p:nvSpPr>
        <p:spPr>
          <a:xfrm>
            <a:off x="447040" y="2668270"/>
            <a:ext cx="6391275" cy="1938020"/>
          </a:xfrm>
          <a:prstGeom prst="rect">
            <a:avLst/>
          </a:prstGeom>
          <a:noFill/>
        </p:spPr>
        <p:txBody>
          <a:bodyPr wrap="square" rtlCol="0">
            <a:spAutoFit/>
          </a:bodyPr>
          <a:lstStyle/>
          <a:p>
            <a:pPr algn="l"/>
            <a:r>
              <a:rPr lang="zh-CN" altLang="en-US" sz="6000">
                <a:solidFill>
                  <a:schemeClr val="bg1"/>
                </a:solidFill>
                <a:latin typeface="楷体" panose="02010609060101010101" charset="-122"/>
                <a:ea typeface="楷体" panose="02010609060101010101" charset="-122"/>
                <a:cs typeface="+mn-ea"/>
                <a:sym typeface="+mn-lt"/>
              </a:rPr>
              <a:t>无里配套市场流行</a:t>
            </a:r>
          </a:p>
          <a:p>
            <a:pPr algn="l"/>
            <a:r>
              <a:rPr lang="zh-CN" altLang="en-US" sz="6000">
                <a:solidFill>
                  <a:schemeClr val="bg1"/>
                </a:solidFill>
                <a:latin typeface="楷体" panose="02010609060101010101" charset="-122"/>
                <a:ea typeface="楷体" panose="02010609060101010101" charset="-122"/>
                <a:cs typeface="+mn-ea"/>
                <a:sym typeface="+mn-lt"/>
              </a:rPr>
              <a:t>          </a:t>
            </a:r>
            <a:r>
              <a:rPr lang="zh-CN" altLang="en-US" sz="4400">
                <a:solidFill>
                  <a:schemeClr val="bg1"/>
                </a:solidFill>
                <a:latin typeface="楷体" panose="02010609060101010101" charset="-122"/>
                <a:ea typeface="楷体" panose="02010609060101010101" charset="-122"/>
                <a:cs typeface="+mn-ea"/>
                <a:sym typeface="+mn-lt"/>
              </a:rPr>
              <a:t>款式分析</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9210" y="-31750"/>
            <a:ext cx="10860405" cy="6922135"/>
          </a:xfrm>
          <a:prstGeom prst="rect">
            <a:avLst/>
          </a:prstGeom>
          <a:solidFill>
            <a:srgbClr val="4E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p:cNvSpPr txBox="1"/>
          <p:nvPr/>
        </p:nvSpPr>
        <p:spPr>
          <a:xfrm>
            <a:off x="8527098" y="1987015"/>
            <a:ext cx="1880235" cy="5384800"/>
          </a:xfrm>
          <a:prstGeom prst="rect">
            <a:avLst/>
          </a:prstGeom>
          <a:noFill/>
        </p:spPr>
        <p:txBody>
          <a:bodyPr wrap="square" rtlCol="0">
            <a:spAutoFit/>
          </a:bodyPr>
          <a:lstStyle/>
          <a:p>
            <a:r>
              <a:rPr lang="en-US" altLang="zh-CN" sz="34400" dirty="0">
                <a:solidFill>
                  <a:schemeClr val="bg1"/>
                </a:solidFill>
                <a:cs typeface="+mn-ea"/>
                <a:sym typeface="+mn-lt"/>
              </a:rPr>
              <a:t>1</a:t>
            </a:r>
          </a:p>
        </p:txBody>
      </p:sp>
      <p:sp>
        <p:nvSpPr>
          <p:cNvPr id="17" name="TextBox 16"/>
          <p:cNvSpPr txBox="1"/>
          <p:nvPr/>
        </p:nvSpPr>
        <p:spPr>
          <a:xfrm>
            <a:off x="633095" y="1040130"/>
            <a:ext cx="6187440" cy="5492750"/>
          </a:xfrm>
          <a:prstGeom prst="rect">
            <a:avLst/>
          </a:prstGeom>
          <a:noFill/>
        </p:spPr>
        <p:txBody>
          <a:bodyPr wrap="square">
            <a:spAutoFit/>
          </a:bodyPr>
          <a:lstStyle/>
          <a:p>
            <a:pPr fontAlgn="auto">
              <a:lnSpc>
                <a:spcPct val="150000"/>
              </a:lnSpc>
              <a:spcBef>
                <a:spcPts val="0"/>
              </a:spcBef>
              <a:spcAft>
                <a:spcPts val="0"/>
              </a:spcAft>
              <a:defRPr/>
            </a:pPr>
            <a:r>
              <a:rPr lang="en-US" dirty="0">
                <a:solidFill>
                  <a:schemeClr val="bg1"/>
                </a:solidFill>
                <a:latin typeface="楷体" panose="02010609060101010101" charset="-122"/>
                <a:ea typeface="楷体" panose="02010609060101010101" charset="-122"/>
                <a:cs typeface="楷体" panose="02010609060101010101" charset="-122"/>
                <a:sym typeface="+mn-lt"/>
              </a:rPr>
              <a:t>随着生活方式的不断变化以及在家工作正成为新常态，消费者需要兼顾实穿性与设计感的款型。简约套装及西装是模块化衣橱中的经典日常单品，具有多功能跨类别吸引力。</a:t>
            </a:r>
          </a:p>
          <a:p>
            <a:pPr fontAlgn="auto">
              <a:lnSpc>
                <a:spcPct val="150000"/>
              </a:lnSpc>
              <a:spcBef>
                <a:spcPts val="0"/>
              </a:spcBef>
              <a:spcAft>
                <a:spcPts val="0"/>
              </a:spcAft>
              <a:defRPr/>
            </a:pPr>
            <a:endParaRPr lang="en-US" dirty="0">
              <a:solidFill>
                <a:schemeClr val="bg1"/>
              </a:solidFill>
              <a:latin typeface="楷体" panose="02010609060101010101" charset="-122"/>
              <a:ea typeface="楷体" panose="02010609060101010101" charset="-122"/>
              <a:cs typeface="楷体" panose="02010609060101010101" charset="-122"/>
              <a:sym typeface="+mn-lt"/>
            </a:endParaRPr>
          </a:p>
          <a:p>
            <a:pPr fontAlgn="auto">
              <a:lnSpc>
                <a:spcPct val="150000"/>
              </a:lnSpc>
              <a:spcBef>
                <a:spcPts val="0"/>
              </a:spcBef>
              <a:spcAft>
                <a:spcPts val="0"/>
              </a:spcAft>
              <a:defRPr/>
            </a:pPr>
            <a:r>
              <a:rPr lang="en-US" dirty="0">
                <a:solidFill>
                  <a:schemeClr val="bg1"/>
                </a:solidFill>
                <a:latin typeface="楷体" panose="02010609060101010101" charset="-122"/>
                <a:ea typeface="楷体" panose="02010609060101010101" charset="-122"/>
                <a:cs typeface="楷体" panose="02010609060101010101" charset="-122"/>
                <a:sym typeface="+mn-lt"/>
              </a:rPr>
              <a:t>针织套装和宽松衬衫长裤套装让#stayhomestyle居家风格无缝过渡至日常及通勤装。</a:t>
            </a:r>
          </a:p>
          <a:p>
            <a:pPr fontAlgn="auto">
              <a:lnSpc>
                <a:spcPct val="150000"/>
              </a:lnSpc>
              <a:spcBef>
                <a:spcPts val="0"/>
              </a:spcBef>
              <a:spcAft>
                <a:spcPts val="0"/>
              </a:spcAft>
              <a:defRPr/>
            </a:pPr>
            <a:r>
              <a:rPr lang="en-US" dirty="0">
                <a:solidFill>
                  <a:schemeClr val="bg1"/>
                </a:solidFill>
                <a:latin typeface="楷体" panose="02010609060101010101" charset="-122"/>
                <a:ea typeface="楷体" panose="02010609060101010101" charset="-122"/>
                <a:cs typeface="楷体" panose="02010609060101010101" charset="-122"/>
                <a:sym typeface="+mn-lt"/>
              </a:rPr>
              <a:t>西装仍是关键，但呈现舒适慵懒气质，在挺括西装与休闲风格之间达到完美平衡点。</a:t>
            </a:r>
          </a:p>
          <a:p>
            <a:pPr fontAlgn="auto">
              <a:lnSpc>
                <a:spcPct val="150000"/>
              </a:lnSpc>
              <a:spcBef>
                <a:spcPts val="0"/>
              </a:spcBef>
              <a:spcAft>
                <a:spcPts val="0"/>
              </a:spcAft>
              <a:defRPr/>
            </a:pPr>
            <a:r>
              <a:rPr lang="en-US" dirty="0">
                <a:solidFill>
                  <a:schemeClr val="bg1"/>
                </a:solidFill>
                <a:latin typeface="楷体" panose="02010609060101010101" charset="-122"/>
                <a:ea typeface="楷体" panose="02010609060101010101" charset="-122"/>
                <a:cs typeface="楷体" panose="02010609060101010101" charset="-122"/>
                <a:sym typeface="+mn-lt"/>
              </a:rPr>
              <a:t>高品质面料和简约纯色将经典款型转化为投资单品，尽显低调奢华。</a:t>
            </a:r>
          </a:p>
          <a:p>
            <a:pPr fontAlgn="auto">
              <a:lnSpc>
                <a:spcPct val="150000"/>
              </a:lnSpc>
              <a:spcBef>
                <a:spcPts val="0"/>
              </a:spcBef>
              <a:spcAft>
                <a:spcPts val="0"/>
              </a:spcAft>
              <a:defRPr/>
            </a:pPr>
            <a:r>
              <a:rPr lang="en-US" dirty="0">
                <a:solidFill>
                  <a:schemeClr val="bg1"/>
                </a:solidFill>
                <a:latin typeface="楷体" panose="02010609060101010101" charset="-122"/>
                <a:ea typeface="楷体" panose="02010609060101010101" charset="-122"/>
                <a:cs typeface="楷体" panose="02010609060101010101" charset="-122"/>
                <a:sym typeface="+mn-lt"/>
              </a:rPr>
              <a:t>在个性造型方面，可尝试全皮革外观，但应用同色调保持简约美学。</a:t>
            </a:r>
          </a:p>
          <a:p>
            <a:pPr fontAlgn="auto">
              <a:lnSpc>
                <a:spcPct val="150000"/>
              </a:lnSpc>
              <a:spcBef>
                <a:spcPts val="0"/>
              </a:spcBef>
              <a:spcAft>
                <a:spcPts val="0"/>
              </a:spcAft>
              <a:defRPr/>
            </a:pPr>
            <a:r>
              <a:rPr lang="en-US" dirty="0">
                <a:solidFill>
                  <a:schemeClr val="bg1"/>
                </a:solidFill>
                <a:latin typeface="楷体" panose="02010609060101010101" charset="-122"/>
                <a:ea typeface="楷体" panose="02010609060101010101" charset="-122"/>
                <a:cs typeface="楷体" panose="02010609060101010101" charset="-122"/>
                <a:sym typeface="+mn-lt"/>
              </a:rPr>
              <a:t>塑形轮廓的回归推动了修身西装和淑女半身裙套装的兴起。</a:t>
            </a:r>
          </a:p>
        </p:txBody>
      </p:sp>
      <p:sp>
        <p:nvSpPr>
          <p:cNvPr id="7" name="文本框 6"/>
          <p:cNvSpPr txBox="1"/>
          <p:nvPr/>
        </p:nvSpPr>
        <p:spPr>
          <a:xfrm>
            <a:off x="2192020" y="394970"/>
            <a:ext cx="4119245" cy="645160"/>
          </a:xfrm>
          <a:prstGeom prst="rect">
            <a:avLst/>
          </a:prstGeom>
          <a:noFill/>
        </p:spPr>
        <p:txBody>
          <a:bodyPr wrap="square" rtlCol="0">
            <a:spAutoFit/>
          </a:bodyPr>
          <a:lstStyle/>
          <a:p>
            <a:pPr algn="l"/>
            <a:r>
              <a:rPr lang="zh-CN" altLang="en-US" sz="3600">
                <a:solidFill>
                  <a:schemeClr val="bg1"/>
                </a:solidFill>
                <a:cs typeface="+mn-ea"/>
                <a:sym typeface="+mn-lt"/>
              </a:rPr>
              <a:t>行动要点</a:t>
            </a:r>
          </a:p>
        </p:txBody>
      </p:sp>
      <p:pic>
        <p:nvPicPr>
          <p:cNvPr id="6" name="图片 5"/>
          <p:cNvPicPr>
            <a:picLocks noChangeAspect="1"/>
          </p:cNvPicPr>
          <p:nvPr>
            <p:custDataLst>
              <p:tags r:id="rId1"/>
            </p:custDataLst>
          </p:nvPr>
        </p:nvPicPr>
        <p:blipFill>
          <a:blip r:embed="rId5"/>
          <a:stretch>
            <a:fillRect/>
          </a:stretch>
        </p:blipFill>
        <p:spPr>
          <a:xfrm>
            <a:off x="6820535" y="2977515"/>
            <a:ext cx="4010660" cy="3880485"/>
          </a:xfrm>
          <a:prstGeom prst="rect">
            <a:avLst/>
          </a:prstGeom>
        </p:spPr>
      </p:pic>
      <p:pic>
        <p:nvPicPr>
          <p:cNvPr id="4" name="Picture 3"/>
          <p:cNvPicPr>
            <a:picLocks noChangeAspect="1"/>
          </p:cNvPicPr>
          <p:nvPr>
            <p:custDataLst>
              <p:tags r:id="rId2"/>
            </p:custDataLst>
          </p:nvPr>
        </p:nvPicPr>
        <p:blipFill>
          <a:blip r:embed="rId6" cstate="email">
            <a:lum bright="-6000"/>
          </a:blip>
          <a:stretch>
            <a:fillRect/>
          </a:stretch>
        </p:blipFill>
        <p:spPr>
          <a:xfrm rot="19680000" flipH="1">
            <a:off x="6527800" y="-1658620"/>
            <a:ext cx="3329940" cy="6355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587500" y="2148205"/>
            <a:ext cx="9042400" cy="4138295"/>
          </a:xfrm>
          <a:prstGeom prst="rect">
            <a:avLst/>
          </a:prstGeom>
          <a:noFill/>
          <a:ln w="57150">
            <a:solidFill>
              <a:srgbClr val="6055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矩形 1"/>
          <p:cNvSpPr/>
          <p:nvPr/>
        </p:nvSpPr>
        <p:spPr>
          <a:xfrm>
            <a:off x="0" y="0"/>
            <a:ext cx="12192000" cy="2755900"/>
          </a:xfrm>
          <a:prstGeom prst="rect">
            <a:avLst/>
          </a:prstGeom>
          <a:solidFill>
            <a:srgbClr val="4E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文本框 6"/>
          <p:cNvSpPr txBox="1"/>
          <p:nvPr/>
        </p:nvSpPr>
        <p:spPr>
          <a:xfrm>
            <a:off x="1840349" y="5077218"/>
            <a:ext cx="1987313" cy="398780"/>
          </a:xfrm>
          <a:prstGeom prst="rect">
            <a:avLst/>
          </a:prstGeom>
          <a:noFill/>
        </p:spPr>
        <p:txBody>
          <a:bodyPr vert="horz" wrap="square" rtlCol="0">
            <a:spAutoFit/>
          </a:bodyPr>
          <a:lstStyle/>
          <a:p>
            <a:pPr algn="ctr"/>
            <a:r>
              <a:rPr lang="en-US" altLang="zh-CN" sz="2000" dirty="0">
                <a:cs typeface="+mn-ea"/>
                <a:sym typeface="+mn-lt"/>
              </a:rPr>
              <a:t>01.</a:t>
            </a:r>
            <a:r>
              <a:rPr lang="zh-CN" altLang="en-US" sz="2000" dirty="0">
                <a:cs typeface="+mn-ea"/>
                <a:sym typeface="+mn-lt"/>
              </a:rPr>
              <a:t>半身裙西装</a:t>
            </a:r>
          </a:p>
        </p:txBody>
      </p:sp>
      <p:pic>
        <p:nvPicPr>
          <p:cNvPr id="9" name="图片 8" descr="C:\Users\HUDEYU\Desktop\旅行\摄图网_500487595.jpg摄图网_500487595"/>
          <p:cNvPicPr>
            <a:picLocks noChangeAspect="1"/>
          </p:cNvPicPr>
          <p:nvPr/>
        </p:nvPicPr>
        <p:blipFill rotWithShape="1">
          <a:blip r:embed="rId3" cstate="email"/>
          <a:srcRect/>
          <a:stretch>
            <a:fillRect/>
          </a:stretch>
        </p:blipFill>
        <p:spPr>
          <a:xfrm>
            <a:off x="957186" y="876300"/>
            <a:ext cx="10294536" cy="3073400"/>
          </a:xfrm>
          <a:prstGeom prst="rect">
            <a:avLst/>
          </a:prstGeom>
        </p:spPr>
      </p:pic>
      <p:sp>
        <p:nvSpPr>
          <p:cNvPr id="13" name="矩形 12"/>
          <p:cNvSpPr/>
          <p:nvPr/>
        </p:nvSpPr>
        <p:spPr>
          <a:xfrm>
            <a:off x="742950" y="850265"/>
            <a:ext cx="10791190" cy="3125470"/>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1ad52ad7103d908d397fec0c8b4fa0c"/>
          <p:cNvPicPr>
            <a:picLocks noChangeAspect="1"/>
          </p:cNvPicPr>
          <p:nvPr/>
        </p:nvPicPr>
        <p:blipFill>
          <a:blip r:embed="rId4"/>
          <a:stretch>
            <a:fillRect/>
          </a:stretch>
        </p:blipFill>
        <p:spPr>
          <a:xfrm>
            <a:off x="1840230" y="111760"/>
            <a:ext cx="2280920" cy="4485640"/>
          </a:xfrm>
          <a:prstGeom prst="rect">
            <a:avLst/>
          </a:prstGeom>
        </p:spPr>
      </p:pic>
      <p:pic>
        <p:nvPicPr>
          <p:cNvPr id="4" name="图片 3" descr="25a9d576f3971eabc226633ce34fe5f"/>
          <p:cNvPicPr>
            <a:picLocks noChangeAspect="1"/>
          </p:cNvPicPr>
          <p:nvPr/>
        </p:nvPicPr>
        <p:blipFill>
          <a:blip r:embed="rId5"/>
          <a:stretch>
            <a:fillRect/>
          </a:stretch>
        </p:blipFill>
        <p:spPr>
          <a:xfrm>
            <a:off x="5088255" y="112395"/>
            <a:ext cx="2100580" cy="4597400"/>
          </a:xfrm>
          <a:prstGeom prst="rect">
            <a:avLst/>
          </a:prstGeom>
        </p:spPr>
      </p:pic>
      <p:pic>
        <p:nvPicPr>
          <p:cNvPr id="5" name="图片 4" descr="74a237c4e6b16ea8f283dd18d14215f"/>
          <p:cNvPicPr>
            <a:picLocks noChangeAspect="1"/>
          </p:cNvPicPr>
          <p:nvPr/>
        </p:nvPicPr>
        <p:blipFill>
          <a:blip r:embed="rId6"/>
          <a:stretch>
            <a:fillRect/>
          </a:stretch>
        </p:blipFill>
        <p:spPr>
          <a:xfrm>
            <a:off x="8060690" y="112395"/>
            <a:ext cx="2255520" cy="4599305"/>
          </a:xfrm>
          <a:prstGeom prst="rect">
            <a:avLst/>
          </a:prstGeom>
        </p:spPr>
      </p:pic>
      <p:sp>
        <p:nvSpPr>
          <p:cNvPr id="10" name="文本框 9"/>
          <p:cNvSpPr txBox="1"/>
          <p:nvPr/>
        </p:nvSpPr>
        <p:spPr>
          <a:xfrm>
            <a:off x="4950579" y="5077218"/>
            <a:ext cx="1987313" cy="398780"/>
          </a:xfrm>
          <a:prstGeom prst="rect">
            <a:avLst/>
          </a:prstGeom>
          <a:noFill/>
        </p:spPr>
        <p:txBody>
          <a:bodyPr vert="horz" wrap="square" rtlCol="0">
            <a:spAutoFit/>
          </a:bodyPr>
          <a:lstStyle/>
          <a:p>
            <a:pPr algn="ctr"/>
            <a:r>
              <a:rPr lang="en-US" altLang="zh-CN" sz="2000" dirty="0">
                <a:cs typeface="+mn-ea"/>
                <a:sym typeface="+mn-lt"/>
              </a:rPr>
              <a:t>02.</a:t>
            </a:r>
            <a:r>
              <a:rPr lang="zh-CN" altLang="en-US" sz="2000" dirty="0">
                <a:ea typeface="宋体" panose="02010600030101010101" pitchFamily="2" charset="-122"/>
                <a:cs typeface="+mn-ea"/>
                <a:sym typeface="+mn-lt"/>
              </a:rPr>
              <a:t>宽松</a:t>
            </a:r>
            <a:r>
              <a:rPr lang="zh-CN" altLang="en-US" sz="2000" dirty="0">
                <a:cs typeface="+mn-ea"/>
                <a:sym typeface="+mn-lt"/>
              </a:rPr>
              <a:t>西装</a:t>
            </a:r>
          </a:p>
        </p:txBody>
      </p:sp>
      <p:sp>
        <p:nvSpPr>
          <p:cNvPr id="11" name="文本框 10"/>
          <p:cNvSpPr txBox="1"/>
          <p:nvPr/>
        </p:nvSpPr>
        <p:spPr>
          <a:xfrm>
            <a:off x="8060809" y="5138178"/>
            <a:ext cx="1987313" cy="398780"/>
          </a:xfrm>
          <a:prstGeom prst="rect">
            <a:avLst/>
          </a:prstGeom>
          <a:noFill/>
        </p:spPr>
        <p:txBody>
          <a:bodyPr vert="horz" wrap="square" rtlCol="0">
            <a:spAutoFit/>
          </a:bodyPr>
          <a:lstStyle/>
          <a:p>
            <a:pPr algn="ctr"/>
            <a:r>
              <a:rPr lang="en-US" altLang="zh-CN" sz="2000" dirty="0">
                <a:cs typeface="+mn-ea"/>
                <a:sym typeface="+mn-lt"/>
              </a:rPr>
              <a:t>03.</a:t>
            </a:r>
            <a:r>
              <a:rPr lang="zh-CN" altLang="en-US" sz="2000" dirty="0">
                <a:ea typeface="宋体" panose="02010600030101010101" pitchFamily="2" charset="-122"/>
                <a:cs typeface="+mn-ea"/>
                <a:sym typeface="+mn-lt"/>
              </a:rPr>
              <a:t>修身西装</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8338" y="97155"/>
            <a:ext cx="554131" cy="3846830"/>
            <a:chOff x="195183" y="254000"/>
            <a:chExt cx="554131" cy="3846830"/>
          </a:xfrm>
        </p:grpSpPr>
        <p:sp>
          <p:nvSpPr>
            <p:cNvPr id="6" name="文本框 5"/>
            <p:cNvSpPr txBox="1"/>
            <p:nvPr/>
          </p:nvSpPr>
          <p:spPr>
            <a:xfrm>
              <a:off x="289574" y="254000"/>
              <a:ext cx="459740" cy="3846830"/>
            </a:xfrm>
            <a:prstGeom prst="rect">
              <a:avLst/>
            </a:prstGeom>
            <a:noFill/>
          </p:spPr>
          <p:txBody>
            <a:bodyPr vert="eaVert" wrap="square" rtlCol="0">
              <a:spAutoFit/>
            </a:bodyPr>
            <a:lstStyle>
              <a:defPPr>
                <a:defRPr lang="zh-CN"/>
              </a:defPPr>
              <a:lvl1pPr algn="dist">
                <a:defRPr sz="2000">
                  <a:solidFill>
                    <a:srgbClr val="7FAD89"/>
                  </a:solidFill>
                  <a:latin typeface="站酷快乐体2016修订版" panose="02010600030101010101" pitchFamily="2" charset="-122"/>
                  <a:ea typeface="站酷快乐体2016修订版" panose="02010600030101010101" pitchFamily="2" charset="-122"/>
                </a:defRPr>
              </a:lvl1pPr>
            </a:lstStyle>
            <a:p>
              <a:endParaRPr lang="zh-CN" altLang="en-US" sz="1800" dirty="0">
                <a:solidFill>
                  <a:srgbClr val="4E6A5C"/>
                </a:solidFill>
                <a:latin typeface="+mn-lt"/>
                <a:ea typeface="+mn-ea"/>
                <a:cs typeface="+mn-ea"/>
                <a:sym typeface="+mn-lt"/>
              </a:endParaRPr>
            </a:p>
          </p:txBody>
        </p:sp>
        <p:cxnSp>
          <p:nvCxnSpPr>
            <p:cNvPr id="7" name="直接连接符 6"/>
            <p:cNvCxnSpPr/>
            <p:nvPr/>
          </p:nvCxnSpPr>
          <p:spPr>
            <a:xfrm flipH="1" flipV="1">
              <a:off x="195183" y="254000"/>
              <a:ext cx="0" cy="1849811"/>
            </a:xfrm>
            <a:prstGeom prst="line">
              <a:avLst/>
            </a:prstGeom>
            <a:ln>
              <a:solidFill>
                <a:srgbClr val="4E6A5C"/>
              </a:solidFill>
              <a:headEnd type="oval"/>
            </a:ln>
          </p:spPr>
          <p:style>
            <a:lnRef idx="1">
              <a:schemeClr val="accent1"/>
            </a:lnRef>
            <a:fillRef idx="0">
              <a:schemeClr val="accent1"/>
            </a:fillRef>
            <a:effectRef idx="0">
              <a:schemeClr val="accent1"/>
            </a:effectRef>
            <a:fontRef idx="minor">
              <a:schemeClr val="tx1"/>
            </a:fontRef>
          </p:style>
        </p:cxnSp>
      </p:grpSp>
      <p:sp>
        <p:nvSpPr>
          <p:cNvPr id="15" name="矩形 14"/>
          <p:cNvSpPr/>
          <p:nvPr/>
        </p:nvSpPr>
        <p:spPr>
          <a:xfrm>
            <a:off x="11960225" y="342265"/>
            <a:ext cx="240030" cy="1409700"/>
          </a:xfrm>
          <a:prstGeom prst="rect">
            <a:avLst/>
          </a:prstGeom>
          <a:solidFill>
            <a:srgbClr val="4E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8" name="文本框 17"/>
          <p:cNvSpPr txBox="1"/>
          <p:nvPr/>
        </p:nvSpPr>
        <p:spPr>
          <a:xfrm>
            <a:off x="6268720" y="2745105"/>
            <a:ext cx="2248535" cy="1198880"/>
          </a:xfrm>
          <a:prstGeom prst="rect">
            <a:avLst/>
          </a:prstGeom>
          <a:noFill/>
        </p:spPr>
        <p:txBody>
          <a:bodyPr wrap="square" rtlCol="0" anchor="t">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1200" kern="0" dirty="0">
                <a:cs typeface="+mn-ea"/>
                <a:sym typeface="+mn-lt"/>
              </a:rPr>
              <a:t>点击输入本栏的具体文字，简明扼要的说明分项内容点击输入本栏的具体文字，简明扼要的说明分项内容</a:t>
            </a:r>
            <a:endParaRPr kumimoji="0" lang="zh-CN" altLang="en-US" sz="1200" b="0" i="0" u="none" strike="noStrike" kern="1200" cap="none" spc="0" normalizeH="0" baseline="0" noProof="0" dirty="0">
              <a:ln>
                <a:noFill/>
              </a:ln>
              <a:solidFill>
                <a:prstClr val="black"/>
              </a:solidFill>
              <a:effectLst/>
              <a:uLnTx/>
              <a:uFillTx/>
              <a:cs typeface="+mn-ea"/>
              <a:sym typeface="+mn-lt"/>
            </a:endParaRPr>
          </a:p>
        </p:txBody>
      </p:sp>
      <p:sp>
        <p:nvSpPr>
          <p:cNvPr id="19" name="文本框 18"/>
          <p:cNvSpPr txBox="1"/>
          <p:nvPr/>
        </p:nvSpPr>
        <p:spPr>
          <a:xfrm>
            <a:off x="6268720" y="4406900"/>
            <a:ext cx="5120005" cy="1006475"/>
          </a:xfrm>
          <a:prstGeom prst="rect">
            <a:avLst/>
          </a:prstGeom>
          <a:noFill/>
        </p:spPr>
        <p:txBody>
          <a:bodyPr anchor="ctr"/>
          <a:lstStyle/>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endParaRPr kumimoji="0" lang="en-US" altLang="zh-CN" sz="1200" b="0" i="0" u="none" strike="noStrike" kern="0" cap="none" spc="0" normalizeH="0" baseline="0" noProof="0" dirty="0">
              <a:ln>
                <a:noFill/>
              </a:ln>
              <a:solidFill>
                <a:prstClr val="black">
                  <a:lumMod val="95000"/>
                  <a:lumOff val="5000"/>
                </a:prstClr>
              </a:solidFill>
              <a:effectLst/>
              <a:uLnTx/>
              <a:uFillTx/>
              <a:cs typeface="+mn-ea"/>
              <a:sym typeface="+mn-lt"/>
            </a:endParaRPr>
          </a:p>
        </p:txBody>
      </p:sp>
      <p:pic>
        <p:nvPicPr>
          <p:cNvPr id="8" name="图片 7" descr="EPB(9Z6XPOA[92ZGNG[0F)W"/>
          <p:cNvPicPr>
            <a:picLocks noChangeAspect="1"/>
          </p:cNvPicPr>
          <p:nvPr/>
        </p:nvPicPr>
        <p:blipFill>
          <a:blip r:embed="rId3"/>
          <a:stretch>
            <a:fillRect/>
          </a:stretch>
        </p:blipFill>
        <p:spPr>
          <a:xfrm>
            <a:off x="592455" y="2522855"/>
            <a:ext cx="2049780" cy="3759835"/>
          </a:xfrm>
          <a:prstGeom prst="rect">
            <a:avLst/>
          </a:prstGeom>
        </p:spPr>
      </p:pic>
      <p:pic>
        <p:nvPicPr>
          <p:cNvPr id="10" name="图片 9" descr="1VZUTEAQ400MLQ{33V5I]52"/>
          <p:cNvPicPr>
            <a:picLocks noChangeAspect="1"/>
          </p:cNvPicPr>
          <p:nvPr/>
        </p:nvPicPr>
        <p:blipFill>
          <a:blip r:embed="rId4"/>
          <a:stretch>
            <a:fillRect/>
          </a:stretch>
        </p:blipFill>
        <p:spPr>
          <a:xfrm>
            <a:off x="3324860" y="2522855"/>
            <a:ext cx="1966595" cy="3759835"/>
          </a:xfrm>
          <a:prstGeom prst="rect">
            <a:avLst/>
          </a:prstGeom>
        </p:spPr>
      </p:pic>
      <p:sp>
        <p:nvSpPr>
          <p:cNvPr id="12" name="文本框 11"/>
          <p:cNvSpPr txBox="1"/>
          <p:nvPr/>
        </p:nvSpPr>
        <p:spPr>
          <a:xfrm>
            <a:off x="1102995" y="832485"/>
            <a:ext cx="4112260" cy="768350"/>
          </a:xfrm>
          <a:prstGeom prst="rect">
            <a:avLst/>
          </a:prstGeom>
          <a:noFill/>
          <a:effectLst>
            <a:reflection blurRad="6350" stA="50000" endA="300" endPos="55500" dist="50800" dir="5400000" sy="-100000" algn="bl" rotWithShape="0"/>
          </a:effectLst>
        </p:spPr>
        <p:txBody>
          <a:bodyPr wrap="none" rtlCol="0" anchor="t">
            <a:spAutoFit/>
            <a:scene3d>
              <a:camera prst="orthographicFront"/>
              <a:lightRig rig="soft" dir="t">
                <a:rot lat="0" lon="0" rev="15600000"/>
              </a:lightRig>
            </a:scene3d>
            <a:sp3d extrusionH="57150" prstMaterial="softEdge">
              <a:bevelT w="25400" h="38100"/>
            </a:sp3d>
          </a:bodyPr>
          <a:lstStyle/>
          <a:p>
            <a:pPr algn="l"/>
            <a:r>
              <a:rPr lang="zh-CN" altLang="en-US" sz="4400" b="1">
                <a:solidFill>
                  <a:schemeClr val="accent6">
                    <a:lumMod val="50000"/>
                  </a:schemeClr>
                </a:solidFill>
                <a:effectLst/>
                <a:latin typeface="新宋体" panose="02010609030101010101" charset="-122"/>
                <a:ea typeface="新宋体" panose="02010609030101010101" charset="-122"/>
                <a:sym typeface="+mn-ea"/>
              </a:rPr>
              <a:t>修身女性化款型</a:t>
            </a:r>
          </a:p>
        </p:txBody>
      </p:sp>
      <p:pic>
        <p:nvPicPr>
          <p:cNvPr id="2" name="图片 1" descr="Z~7$1NPLC3ND%UMMLO7SR47"/>
          <p:cNvPicPr>
            <a:picLocks noChangeAspect="1"/>
          </p:cNvPicPr>
          <p:nvPr/>
        </p:nvPicPr>
        <p:blipFill>
          <a:blip r:embed="rId5"/>
          <a:stretch>
            <a:fillRect/>
          </a:stretch>
        </p:blipFill>
        <p:spPr>
          <a:xfrm>
            <a:off x="6151880" y="0"/>
            <a:ext cx="6040120" cy="6808470"/>
          </a:xfrm>
          <a:prstGeom prst="rect">
            <a:avLst/>
          </a:prstGeom>
        </p:spPr>
      </p:pic>
      <p:pic>
        <p:nvPicPr>
          <p:cNvPr id="4" name="图片 3" descr="QFEQPKJ_P3HCGF%@7FS3_87"/>
          <p:cNvPicPr>
            <a:picLocks noChangeAspect="1"/>
          </p:cNvPicPr>
          <p:nvPr/>
        </p:nvPicPr>
        <p:blipFill>
          <a:blip r:embed="rId6"/>
          <a:stretch>
            <a:fillRect/>
          </a:stretch>
        </p:blipFill>
        <p:spPr>
          <a:xfrm>
            <a:off x="487045" y="2357755"/>
            <a:ext cx="2260600" cy="4090670"/>
          </a:xfrm>
          <a:prstGeom prst="rect">
            <a:avLst/>
          </a:prstGeom>
        </p:spPr>
      </p:pic>
      <p:pic>
        <p:nvPicPr>
          <p:cNvPr id="9" name="图片 8" descr="O4Y3Q7_}L}(IFNSFI02}[5J"/>
          <p:cNvPicPr>
            <a:picLocks noChangeAspect="1"/>
          </p:cNvPicPr>
          <p:nvPr/>
        </p:nvPicPr>
        <p:blipFill>
          <a:blip r:embed="rId7"/>
          <a:stretch>
            <a:fillRect/>
          </a:stretch>
        </p:blipFill>
        <p:spPr>
          <a:xfrm>
            <a:off x="3324860" y="2357755"/>
            <a:ext cx="2179955" cy="4090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8338" y="97155"/>
            <a:ext cx="554131" cy="3846830"/>
            <a:chOff x="195183" y="254000"/>
            <a:chExt cx="554131" cy="3846830"/>
          </a:xfrm>
        </p:grpSpPr>
        <p:sp>
          <p:nvSpPr>
            <p:cNvPr id="6" name="文本框 5"/>
            <p:cNvSpPr txBox="1"/>
            <p:nvPr/>
          </p:nvSpPr>
          <p:spPr>
            <a:xfrm>
              <a:off x="289574" y="254000"/>
              <a:ext cx="459740" cy="3846830"/>
            </a:xfrm>
            <a:prstGeom prst="rect">
              <a:avLst/>
            </a:prstGeom>
            <a:noFill/>
          </p:spPr>
          <p:txBody>
            <a:bodyPr vert="eaVert" wrap="square" rtlCol="0">
              <a:spAutoFit/>
            </a:bodyPr>
            <a:lstStyle>
              <a:defPPr>
                <a:defRPr lang="zh-CN"/>
              </a:defPPr>
              <a:lvl1pPr algn="dist">
                <a:defRPr sz="2000">
                  <a:solidFill>
                    <a:srgbClr val="7FAD89"/>
                  </a:solidFill>
                  <a:latin typeface="站酷快乐体2016修订版" panose="02010600030101010101" pitchFamily="2" charset="-122"/>
                  <a:ea typeface="站酷快乐体2016修订版" panose="02010600030101010101" pitchFamily="2" charset="-122"/>
                </a:defRPr>
              </a:lvl1pPr>
            </a:lstStyle>
            <a:p>
              <a:endParaRPr lang="zh-CN" altLang="en-US" sz="1800" dirty="0">
                <a:solidFill>
                  <a:srgbClr val="4E6A5C"/>
                </a:solidFill>
                <a:latin typeface="+mn-lt"/>
                <a:ea typeface="+mn-ea"/>
                <a:cs typeface="+mn-ea"/>
                <a:sym typeface="+mn-lt"/>
              </a:endParaRPr>
            </a:p>
          </p:txBody>
        </p:sp>
        <p:cxnSp>
          <p:nvCxnSpPr>
            <p:cNvPr id="7" name="直接连接符 6"/>
            <p:cNvCxnSpPr/>
            <p:nvPr/>
          </p:nvCxnSpPr>
          <p:spPr>
            <a:xfrm flipH="1" flipV="1">
              <a:off x="195183" y="254000"/>
              <a:ext cx="0" cy="1849811"/>
            </a:xfrm>
            <a:prstGeom prst="line">
              <a:avLst/>
            </a:prstGeom>
            <a:ln>
              <a:solidFill>
                <a:srgbClr val="4E6A5C"/>
              </a:solidFill>
              <a:headEnd type="oval"/>
            </a:ln>
          </p:spPr>
          <p:style>
            <a:lnRef idx="1">
              <a:schemeClr val="accent1"/>
            </a:lnRef>
            <a:fillRef idx="0">
              <a:schemeClr val="accent1"/>
            </a:fillRef>
            <a:effectRef idx="0">
              <a:schemeClr val="accent1"/>
            </a:effectRef>
            <a:fontRef idx="minor">
              <a:schemeClr val="tx1"/>
            </a:fontRef>
          </p:style>
        </p:cxnSp>
      </p:grpSp>
      <p:sp>
        <p:nvSpPr>
          <p:cNvPr id="15" name="矩形 14"/>
          <p:cNvSpPr/>
          <p:nvPr/>
        </p:nvSpPr>
        <p:spPr>
          <a:xfrm>
            <a:off x="11960225" y="342265"/>
            <a:ext cx="240030" cy="1409700"/>
          </a:xfrm>
          <a:prstGeom prst="rect">
            <a:avLst/>
          </a:prstGeom>
          <a:solidFill>
            <a:srgbClr val="4E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8" name="文本框 17"/>
          <p:cNvSpPr txBox="1"/>
          <p:nvPr/>
        </p:nvSpPr>
        <p:spPr>
          <a:xfrm>
            <a:off x="6268720" y="2745105"/>
            <a:ext cx="2248535" cy="1198880"/>
          </a:xfrm>
          <a:prstGeom prst="rect">
            <a:avLst/>
          </a:prstGeom>
          <a:noFill/>
        </p:spPr>
        <p:txBody>
          <a:bodyPr wrap="square" rtlCol="0" anchor="t">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1200" kern="0" dirty="0">
                <a:cs typeface="+mn-ea"/>
                <a:sym typeface="+mn-lt"/>
              </a:rPr>
              <a:t>点击输入本栏的具体文字，简明扼要的说明分项内容点击输入本栏的具体文字，简明扼要的说明分项内容</a:t>
            </a:r>
            <a:endParaRPr kumimoji="0" lang="zh-CN" altLang="en-US" sz="1200" b="0" i="0" u="none" strike="noStrike" kern="1200" cap="none" spc="0" normalizeH="0" baseline="0" noProof="0" dirty="0">
              <a:ln>
                <a:noFill/>
              </a:ln>
              <a:solidFill>
                <a:prstClr val="black"/>
              </a:solidFill>
              <a:effectLst/>
              <a:uLnTx/>
              <a:uFillTx/>
              <a:cs typeface="+mn-ea"/>
              <a:sym typeface="+mn-lt"/>
            </a:endParaRPr>
          </a:p>
        </p:txBody>
      </p:sp>
      <p:sp>
        <p:nvSpPr>
          <p:cNvPr id="19" name="文本框 18"/>
          <p:cNvSpPr txBox="1"/>
          <p:nvPr/>
        </p:nvSpPr>
        <p:spPr>
          <a:xfrm>
            <a:off x="6268720" y="4406900"/>
            <a:ext cx="5120005" cy="1006475"/>
          </a:xfrm>
          <a:prstGeom prst="rect">
            <a:avLst/>
          </a:prstGeom>
          <a:noFill/>
        </p:spPr>
        <p:txBody>
          <a:bodyPr anchor="ctr"/>
          <a:lstStyle/>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endParaRPr kumimoji="0" lang="en-US" altLang="zh-CN" sz="1200" b="0" i="0" u="none" strike="noStrike" kern="0" cap="none" spc="0" normalizeH="0" baseline="0" noProof="0" dirty="0">
              <a:ln>
                <a:noFill/>
              </a:ln>
              <a:solidFill>
                <a:prstClr val="black">
                  <a:lumMod val="95000"/>
                  <a:lumOff val="5000"/>
                </a:prstClr>
              </a:solidFill>
              <a:effectLst/>
              <a:uLnTx/>
              <a:uFillTx/>
              <a:cs typeface="+mn-ea"/>
              <a:sym typeface="+mn-lt"/>
            </a:endParaRPr>
          </a:p>
        </p:txBody>
      </p:sp>
      <p:pic>
        <p:nvPicPr>
          <p:cNvPr id="3" name="图片 2"/>
          <p:cNvPicPr>
            <a:picLocks noChangeAspect="1"/>
          </p:cNvPicPr>
          <p:nvPr/>
        </p:nvPicPr>
        <p:blipFill>
          <a:blip r:embed="rId3"/>
          <a:stretch>
            <a:fillRect/>
          </a:stretch>
        </p:blipFill>
        <p:spPr>
          <a:xfrm>
            <a:off x="6144895" y="0"/>
            <a:ext cx="6055360" cy="6858000"/>
          </a:xfrm>
          <a:prstGeom prst="rect">
            <a:avLst/>
          </a:prstGeom>
        </p:spPr>
      </p:pic>
      <p:pic>
        <p:nvPicPr>
          <p:cNvPr id="8" name="图片 7" descr="EPB(9Z6XPOA[92ZGNG[0F)W"/>
          <p:cNvPicPr>
            <a:picLocks noChangeAspect="1"/>
          </p:cNvPicPr>
          <p:nvPr/>
        </p:nvPicPr>
        <p:blipFill>
          <a:blip r:embed="rId4"/>
          <a:stretch>
            <a:fillRect/>
          </a:stretch>
        </p:blipFill>
        <p:spPr>
          <a:xfrm>
            <a:off x="592455" y="2522855"/>
            <a:ext cx="2049780" cy="3759835"/>
          </a:xfrm>
          <a:prstGeom prst="rect">
            <a:avLst/>
          </a:prstGeom>
        </p:spPr>
      </p:pic>
      <p:pic>
        <p:nvPicPr>
          <p:cNvPr id="10" name="图片 9" descr="1VZUTEAQ400MLQ{33V5I]52"/>
          <p:cNvPicPr>
            <a:picLocks noChangeAspect="1"/>
          </p:cNvPicPr>
          <p:nvPr/>
        </p:nvPicPr>
        <p:blipFill>
          <a:blip r:embed="rId5"/>
          <a:stretch>
            <a:fillRect/>
          </a:stretch>
        </p:blipFill>
        <p:spPr>
          <a:xfrm>
            <a:off x="3324860" y="2522855"/>
            <a:ext cx="1966595" cy="3759835"/>
          </a:xfrm>
          <a:prstGeom prst="rect">
            <a:avLst/>
          </a:prstGeom>
        </p:spPr>
      </p:pic>
      <p:sp>
        <p:nvSpPr>
          <p:cNvPr id="12" name="文本框 11"/>
          <p:cNvSpPr txBox="1"/>
          <p:nvPr/>
        </p:nvSpPr>
        <p:spPr>
          <a:xfrm>
            <a:off x="257175" y="883285"/>
            <a:ext cx="5796280" cy="768350"/>
          </a:xfrm>
          <a:prstGeom prst="rect">
            <a:avLst/>
          </a:prstGeom>
          <a:noFill/>
          <a:effectLst>
            <a:reflection blurRad="6350" stA="50000" endA="300" endPos="55500" dist="50800" dir="5400000" sy="-100000" algn="bl" rotWithShape="0"/>
          </a:effectLst>
        </p:spPr>
        <p:txBody>
          <a:bodyPr wrap="none" rtlCol="0" anchor="t">
            <a:spAutoFit/>
            <a:scene3d>
              <a:camera prst="orthographicFront"/>
              <a:lightRig rig="soft" dir="t">
                <a:rot lat="0" lon="0" rev="15600000"/>
              </a:lightRig>
            </a:scene3d>
            <a:sp3d extrusionH="57150" prstMaterial="softEdge">
              <a:bevelT w="25400" h="38100"/>
            </a:sp3d>
          </a:bodyPr>
          <a:lstStyle/>
          <a:p>
            <a:pPr algn="l"/>
            <a:r>
              <a:rPr lang="zh-CN" altLang="en-US" sz="4400" b="1">
                <a:solidFill>
                  <a:schemeClr val="accent6">
                    <a:lumMod val="50000"/>
                  </a:schemeClr>
                </a:solidFill>
                <a:effectLst/>
                <a:latin typeface="新宋体" panose="02010609030101010101" charset="-122"/>
                <a:ea typeface="新宋体" panose="02010609030101010101" charset="-122"/>
                <a:sym typeface="+mn-ea"/>
              </a:rPr>
              <a:t>量感西装融入慵懒气质</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8338" y="97155"/>
            <a:ext cx="554131" cy="3846830"/>
            <a:chOff x="195183" y="254000"/>
            <a:chExt cx="554131" cy="3846830"/>
          </a:xfrm>
        </p:grpSpPr>
        <p:sp>
          <p:nvSpPr>
            <p:cNvPr id="6" name="文本框 5"/>
            <p:cNvSpPr txBox="1"/>
            <p:nvPr/>
          </p:nvSpPr>
          <p:spPr>
            <a:xfrm>
              <a:off x="289574" y="254000"/>
              <a:ext cx="459740" cy="3846830"/>
            </a:xfrm>
            <a:prstGeom prst="rect">
              <a:avLst/>
            </a:prstGeom>
            <a:noFill/>
          </p:spPr>
          <p:txBody>
            <a:bodyPr vert="eaVert" wrap="square" rtlCol="0">
              <a:spAutoFit/>
            </a:bodyPr>
            <a:lstStyle>
              <a:defPPr>
                <a:defRPr lang="zh-CN"/>
              </a:defPPr>
              <a:lvl1pPr algn="dist">
                <a:defRPr sz="2000">
                  <a:solidFill>
                    <a:srgbClr val="7FAD89"/>
                  </a:solidFill>
                  <a:latin typeface="站酷快乐体2016修订版" panose="02010600030101010101" pitchFamily="2" charset="-122"/>
                  <a:ea typeface="站酷快乐体2016修订版" panose="02010600030101010101" pitchFamily="2" charset="-122"/>
                </a:defRPr>
              </a:lvl1pPr>
            </a:lstStyle>
            <a:p>
              <a:endParaRPr lang="zh-CN" altLang="en-US" sz="1800" dirty="0">
                <a:solidFill>
                  <a:srgbClr val="4E6A5C"/>
                </a:solidFill>
                <a:latin typeface="+mn-lt"/>
                <a:ea typeface="+mn-ea"/>
                <a:cs typeface="+mn-ea"/>
                <a:sym typeface="+mn-lt"/>
              </a:endParaRPr>
            </a:p>
          </p:txBody>
        </p:sp>
        <p:cxnSp>
          <p:nvCxnSpPr>
            <p:cNvPr id="7" name="直接连接符 6"/>
            <p:cNvCxnSpPr/>
            <p:nvPr/>
          </p:nvCxnSpPr>
          <p:spPr>
            <a:xfrm flipH="1" flipV="1">
              <a:off x="195183" y="254000"/>
              <a:ext cx="0" cy="1849811"/>
            </a:xfrm>
            <a:prstGeom prst="line">
              <a:avLst/>
            </a:prstGeom>
            <a:ln>
              <a:solidFill>
                <a:srgbClr val="4E6A5C"/>
              </a:solidFill>
              <a:headEnd type="oval"/>
            </a:ln>
          </p:spPr>
          <p:style>
            <a:lnRef idx="1">
              <a:schemeClr val="accent1"/>
            </a:lnRef>
            <a:fillRef idx="0">
              <a:schemeClr val="accent1"/>
            </a:fillRef>
            <a:effectRef idx="0">
              <a:schemeClr val="accent1"/>
            </a:effectRef>
            <a:fontRef idx="minor">
              <a:schemeClr val="tx1"/>
            </a:fontRef>
          </p:style>
        </p:cxnSp>
      </p:grpSp>
      <p:sp>
        <p:nvSpPr>
          <p:cNvPr id="15" name="矩形 14"/>
          <p:cNvSpPr/>
          <p:nvPr/>
        </p:nvSpPr>
        <p:spPr>
          <a:xfrm>
            <a:off x="11960225" y="342265"/>
            <a:ext cx="240030" cy="1409700"/>
          </a:xfrm>
          <a:prstGeom prst="rect">
            <a:avLst/>
          </a:prstGeom>
          <a:solidFill>
            <a:srgbClr val="4E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8" name="文本框 17"/>
          <p:cNvSpPr txBox="1"/>
          <p:nvPr/>
        </p:nvSpPr>
        <p:spPr>
          <a:xfrm>
            <a:off x="6268720" y="2745105"/>
            <a:ext cx="2248535" cy="1198880"/>
          </a:xfrm>
          <a:prstGeom prst="rect">
            <a:avLst/>
          </a:prstGeom>
          <a:noFill/>
        </p:spPr>
        <p:txBody>
          <a:bodyPr wrap="square" rtlCol="0" anchor="t">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1200" kern="0" dirty="0">
                <a:cs typeface="+mn-ea"/>
                <a:sym typeface="+mn-lt"/>
              </a:rPr>
              <a:t>点击输入本栏的具体文字，简明扼要的说明分项内容点击输入本栏的具体文字，简明扼要的说明分项内容</a:t>
            </a:r>
            <a:endParaRPr kumimoji="0" lang="zh-CN" altLang="en-US" sz="1200" b="0" i="0" u="none" strike="noStrike" kern="1200" cap="none" spc="0" normalizeH="0" baseline="0" noProof="0" dirty="0">
              <a:ln>
                <a:noFill/>
              </a:ln>
              <a:solidFill>
                <a:prstClr val="black"/>
              </a:solidFill>
              <a:effectLst/>
              <a:uLnTx/>
              <a:uFillTx/>
              <a:cs typeface="+mn-ea"/>
              <a:sym typeface="+mn-lt"/>
            </a:endParaRPr>
          </a:p>
        </p:txBody>
      </p:sp>
      <p:sp>
        <p:nvSpPr>
          <p:cNvPr id="19" name="文本框 18"/>
          <p:cNvSpPr txBox="1"/>
          <p:nvPr/>
        </p:nvSpPr>
        <p:spPr>
          <a:xfrm>
            <a:off x="6268720" y="4406900"/>
            <a:ext cx="5120005" cy="1006475"/>
          </a:xfrm>
          <a:prstGeom prst="rect">
            <a:avLst/>
          </a:prstGeom>
          <a:noFill/>
        </p:spPr>
        <p:txBody>
          <a:bodyPr anchor="ctr"/>
          <a:lstStyle/>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r>
              <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rPr>
              <a:t>Click here to enter your text</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a:t>
            </a:r>
            <a:endParaRPr kumimoji="0" lang="en-US" altLang="zh-CN" sz="1200" b="0" i="0" u="none" strike="noStrike" kern="0" cap="none" spc="0" normalizeH="0" baseline="0" noProof="0" dirty="0">
              <a:ln>
                <a:noFill/>
              </a:ln>
              <a:solidFill>
                <a:prstClr val="black">
                  <a:lumMod val="95000"/>
                  <a:lumOff val="5000"/>
                </a:prstClr>
              </a:solidFill>
              <a:effectLst/>
              <a:uLnTx/>
              <a:uFillTx/>
              <a:cs typeface="+mn-ea"/>
              <a:sym typeface="+mn-lt"/>
            </a:endParaRPr>
          </a:p>
        </p:txBody>
      </p:sp>
      <p:pic>
        <p:nvPicPr>
          <p:cNvPr id="8" name="图片 7" descr="EPB(9Z6XPOA[92ZGNG[0F)W"/>
          <p:cNvPicPr>
            <a:picLocks noChangeAspect="1"/>
          </p:cNvPicPr>
          <p:nvPr/>
        </p:nvPicPr>
        <p:blipFill>
          <a:blip r:embed="rId3"/>
          <a:stretch>
            <a:fillRect/>
          </a:stretch>
        </p:blipFill>
        <p:spPr>
          <a:xfrm>
            <a:off x="592455" y="2522855"/>
            <a:ext cx="2049780" cy="3759835"/>
          </a:xfrm>
          <a:prstGeom prst="rect">
            <a:avLst/>
          </a:prstGeom>
        </p:spPr>
      </p:pic>
      <p:pic>
        <p:nvPicPr>
          <p:cNvPr id="10" name="图片 9" descr="1VZUTEAQ400MLQ{33V5I]52"/>
          <p:cNvPicPr>
            <a:picLocks noChangeAspect="1"/>
          </p:cNvPicPr>
          <p:nvPr/>
        </p:nvPicPr>
        <p:blipFill>
          <a:blip r:embed="rId4"/>
          <a:stretch>
            <a:fillRect/>
          </a:stretch>
        </p:blipFill>
        <p:spPr>
          <a:xfrm>
            <a:off x="3324860" y="2522855"/>
            <a:ext cx="1966595" cy="3759835"/>
          </a:xfrm>
          <a:prstGeom prst="rect">
            <a:avLst/>
          </a:prstGeom>
        </p:spPr>
      </p:pic>
      <p:sp>
        <p:nvSpPr>
          <p:cNvPr id="12" name="文本框 11"/>
          <p:cNvSpPr txBox="1"/>
          <p:nvPr/>
        </p:nvSpPr>
        <p:spPr>
          <a:xfrm>
            <a:off x="250825" y="668655"/>
            <a:ext cx="6472555" cy="706755"/>
          </a:xfrm>
          <a:prstGeom prst="rect">
            <a:avLst/>
          </a:prstGeom>
          <a:noFill/>
          <a:effectLst>
            <a:reflection blurRad="6350" stA="50000" endA="300" endPos="55500" dist="50800" dir="5400000" sy="-100000" algn="bl" rotWithShape="0"/>
          </a:effectLst>
        </p:spPr>
        <p:txBody>
          <a:bodyPr wrap="square" rtlCol="0" anchor="t">
            <a:spAutoFit/>
            <a:scene3d>
              <a:camera prst="orthographicFront"/>
              <a:lightRig rig="soft" dir="t">
                <a:rot lat="0" lon="0" rev="15600000"/>
              </a:lightRig>
            </a:scene3d>
            <a:sp3d extrusionH="57150" prstMaterial="softEdge">
              <a:bevelT w="25400" h="38100"/>
            </a:sp3d>
          </a:bodyPr>
          <a:lstStyle/>
          <a:p>
            <a:pPr algn="l"/>
            <a:r>
              <a:rPr lang="zh-CN" altLang="en-US" sz="4000" b="1">
                <a:solidFill>
                  <a:schemeClr val="accent6">
                    <a:lumMod val="50000"/>
                  </a:schemeClr>
                </a:solidFill>
                <a:effectLst/>
                <a:latin typeface="新宋体" panose="02010609030101010101" charset="-122"/>
                <a:ea typeface="新宋体" panose="02010609030101010101" charset="-122"/>
                <a:sym typeface="+mn-ea"/>
              </a:rPr>
              <a:t>将经典版型转化为投资品</a:t>
            </a:r>
          </a:p>
        </p:txBody>
      </p:sp>
      <p:pic>
        <p:nvPicPr>
          <p:cNvPr id="4" name="图片 3" descr="476UC~80DINBRTG15KRJ6CS"/>
          <p:cNvPicPr>
            <a:picLocks noChangeAspect="1"/>
          </p:cNvPicPr>
          <p:nvPr/>
        </p:nvPicPr>
        <p:blipFill>
          <a:blip r:embed="rId5"/>
          <a:stretch>
            <a:fillRect/>
          </a:stretch>
        </p:blipFill>
        <p:spPr>
          <a:xfrm>
            <a:off x="6053455" y="0"/>
            <a:ext cx="6138545" cy="6824345"/>
          </a:xfrm>
          <a:prstGeom prst="rect">
            <a:avLst/>
          </a:prstGeom>
        </p:spPr>
      </p:pic>
      <p:pic>
        <p:nvPicPr>
          <p:cNvPr id="9" name="图片 8" descr="UAYP$I83N~BJS57RGW$5(@D"/>
          <p:cNvPicPr>
            <a:picLocks noChangeAspect="1"/>
          </p:cNvPicPr>
          <p:nvPr/>
        </p:nvPicPr>
        <p:blipFill>
          <a:blip r:embed="rId6"/>
          <a:stretch>
            <a:fillRect/>
          </a:stretch>
        </p:blipFill>
        <p:spPr>
          <a:xfrm>
            <a:off x="592455" y="2148205"/>
            <a:ext cx="2049145" cy="4393565"/>
          </a:xfrm>
          <a:prstGeom prst="rect">
            <a:avLst/>
          </a:prstGeom>
        </p:spPr>
      </p:pic>
      <p:pic>
        <p:nvPicPr>
          <p:cNvPr id="13" name="图片 12" descr="45X0MYXG_TA]HN7MK$[E06Y"/>
          <p:cNvPicPr>
            <a:picLocks noChangeAspect="1"/>
          </p:cNvPicPr>
          <p:nvPr/>
        </p:nvPicPr>
        <p:blipFill>
          <a:blip r:embed="rId7"/>
          <a:stretch>
            <a:fillRect/>
          </a:stretch>
        </p:blipFill>
        <p:spPr>
          <a:xfrm>
            <a:off x="3262630" y="2148205"/>
            <a:ext cx="2171065" cy="43929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descr="(HP_RWY]$9QK1L$6V9C0O2D"/>
          <p:cNvPicPr>
            <a:picLocks noGrp="1" noChangeAspect="1"/>
          </p:cNvPicPr>
          <p:nvPr>
            <p:ph idx="1"/>
          </p:nvPr>
        </p:nvPicPr>
        <p:blipFill>
          <a:blip r:embed="rId2"/>
          <a:stretch>
            <a:fillRect/>
          </a:stretch>
        </p:blipFill>
        <p:spPr>
          <a:xfrm>
            <a:off x="358140" y="0"/>
            <a:ext cx="11353800" cy="68129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76,&quot;width&quot;:6384}"/>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09,&quot;width&quot;:536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zr4jcphp">
      <a:majorFont>
        <a:latin typeface="字魂119号-天真儿风体"/>
        <a:ea typeface="字魂119号-天真儿风体"/>
        <a:cs typeface=""/>
      </a:majorFont>
      <a:minorFont>
        <a:latin typeface="字魂119号-天真儿风体"/>
        <a:ea typeface="字魂119号-天真儿风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626</Words>
  <Application>Microsoft Office PowerPoint</Application>
  <PresentationFormat>宽屏</PresentationFormat>
  <Paragraphs>57</Paragraphs>
  <Slides>20</Slides>
  <Notes>15</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20</vt:i4>
      </vt:variant>
    </vt:vector>
  </HeadingPairs>
  <TitlesOfParts>
    <vt:vector size="28" baseType="lpstr">
      <vt:lpstr>等线</vt:lpstr>
      <vt:lpstr>汉仪晓波画报黑W</vt:lpstr>
      <vt:lpstr>楷体</vt:lpstr>
      <vt:lpstr>思源宋體 Heavy</vt:lpstr>
      <vt:lpstr>新宋体</vt:lpstr>
      <vt:lpstr>字魂119号-天真儿风体</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27</dc:title>
  <dc:creator>a</dc:creator>
  <cp:lastModifiedBy>朱 慧祥</cp:lastModifiedBy>
  <cp:revision>72</cp:revision>
  <dcterms:created xsi:type="dcterms:W3CDTF">2019-06-04T07:33:00Z</dcterms:created>
  <dcterms:modified xsi:type="dcterms:W3CDTF">2020-07-07T17:12:22Z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