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0"/>
  </p:notesMasterIdLst>
  <p:sldIdLst>
    <p:sldId id="256" r:id="rId3"/>
    <p:sldId id="282" r:id="rId4"/>
    <p:sldId id="279" r:id="rId5"/>
    <p:sldId id="2418" r:id="rId6"/>
    <p:sldId id="2419" r:id="rId7"/>
    <p:sldId id="278" r:id="rId8"/>
    <p:sldId id="241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9B8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-6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B9543-4170-4F56-B031-29A830451B3A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A5AFB-5406-47A7-94EC-47932B866E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2997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30B97-C847-4935-9BD0-85498BE3A3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42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30B97-C847-4935-9BD0-85498BE3A3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42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30B97-C847-4935-9BD0-85498BE3A3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42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37500E6F-E4C2-427A-A7A4-1C1C4A8FA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94577"/>
          </a:xfrm>
          <a:prstGeom prst="rect">
            <a:avLst/>
          </a:prstGeom>
        </p:spPr>
      </p:pic>
      <p:pic>
        <p:nvPicPr>
          <p:cNvPr id="15" name="图片 14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095101DA-6B09-49C5-B9AE-EF9195C3C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7"/>
          <a:stretch/>
        </p:blipFill>
        <p:spPr>
          <a:xfrm rot="5400000">
            <a:off x="10218254" y="2210494"/>
            <a:ext cx="3947491" cy="5420673"/>
          </a:xfrm>
          <a:prstGeom prst="rect">
            <a:avLst/>
          </a:prstGeom>
        </p:spPr>
      </p:pic>
      <p:pic>
        <p:nvPicPr>
          <p:cNvPr id="16" name="图片 15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3A71532D-A2E3-4D3E-96B0-0C173CCEA5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2968253" y="-1652774"/>
            <a:ext cx="2398143" cy="5703691"/>
          </a:xfrm>
          <a:prstGeom prst="rect">
            <a:avLst/>
          </a:prstGeom>
        </p:spPr>
      </p:pic>
      <p:pic>
        <p:nvPicPr>
          <p:cNvPr id="17" name="图片 16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C85B3FC7-8D07-45B3-A38D-324D82859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021160" y="735469"/>
            <a:ext cx="3386979" cy="6728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192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A4ED8F-9068-4811-9E8A-7BFC38F0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91D5B525-87B7-4431-9741-28B13C697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DC67DC0-A854-4090-B169-D2EF6731D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F94296C-1AA4-4CC0-8B6E-A0F58741C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3601-7CD1-4BA7-B351-4D7EEF6DB15B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678D6B9-AB10-4BD2-9C50-EB663949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B3A1B5C-902D-408F-B3A9-57603221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DB0-4686-488F-88BF-64EAD64EA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0330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9FE049-A973-4050-B546-EE16CBFA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0CC25E5-5B70-44F9-A7ED-81728CB5D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6D52F47-212D-4428-BCCD-565B2C58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3601-7CD1-4BA7-B351-4D7EEF6DB15B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1B039D7-A685-44F0-AB47-C5138E329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461D0E9-6038-4565-B2D8-A89C8A08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DB0-4686-488F-88BF-64EAD64EA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0152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22CDEF4-E53E-424B-A5CF-C66D0EF39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B18D78B-BAFE-4436-976A-049F85849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215258A-1E12-4F18-A6E5-921D54FE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3601-7CD1-4BA7-B351-4D7EEF6DB15B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A719AA2-7BF3-43D8-ABF6-C0DDB303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5A4942A-9B0F-4399-9552-BDB3E40B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DB0-4686-488F-88BF-64EAD64EA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8036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7B76-A7E7-4C40-A6A6-91BEA70BE6BA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14AD-5654-4A37-8400-E36CC96C89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7690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>
            <a:extLst>
              <a:ext uri="{FF2B5EF4-FFF2-40B4-BE49-F238E27FC236}">
                <a16:creationId xmlns="" xmlns:a16="http://schemas.microsoft.com/office/drawing/2014/main" id="{F1A41BEE-0FA3-4B70-8EF4-BB9259D137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099" y="1661913"/>
            <a:ext cx="12201099" cy="4148919"/>
          </a:xfrm>
          <a:custGeom>
            <a:avLst/>
            <a:gdLst>
              <a:gd name="connsiteX0" fmla="*/ 0 w 9150824"/>
              <a:gd name="connsiteY0" fmla="*/ 0 h 3111689"/>
              <a:gd name="connsiteX1" fmla="*/ 9150824 w 9150824"/>
              <a:gd name="connsiteY1" fmla="*/ 0 h 3111689"/>
              <a:gd name="connsiteX2" fmla="*/ 9150824 w 9150824"/>
              <a:gd name="connsiteY2" fmla="*/ 3111689 h 3111689"/>
              <a:gd name="connsiteX3" fmla="*/ 0 w 9150824"/>
              <a:gd name="connsiteY3" fmla="*/ 3111689 h 311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824" h="3111689">
                <a:moveTo>
                  <a:pt x="0" y="0"/>
                </a:moveTo>
                <a:lnTo>
                  <a:pt x="9150824" y="0"/>
                </a:lnTo>
                <a:lnTo>
                  <a:pt x="9150824" y="3111689"/>
                </a:lnTo>
                <a:lnTo>
                  <a:pt x="0" y="31116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2270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="" xmlns:a16="http://schemas.microsoft.com/office/drawing/2014/main" id="{65E319A0-E68B-4C83-B009-0ABD711CA7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0834" y="1612181"/>
            <a:ext cx="2140615" cy="2140615"/>
          </a:xfrm>
          <a:custGeom>
            <a:avLst/>
            <a:gdLst>
              <a:gd name="connsiteX0" fmla="*/ 0 w 1605461"/>
              <a:gd name="connsiteY0" fmla="*/ 0 h 1605461"/>
              <a:gd name="connsiteX1" fmla="*/ 1605461 w 1605461"/>
              <a:gd name="connsiteY1" fmla="*/ 0 h 1605461"/>
              <a:gd name="connsiteX2" fmla="*/ 1605461 w 1605461"/>
              <a:gd name="connsiteY2" fmla="*/ 1605461 h 1605461"/>
              <a:gd name="connsiteX3" fmla="*/ 0 w 1605461"/>
              <a:gd name="connsiteY3" fmla="*/ 1605461 h 160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461" h="1605461">
                <a:moveTo>
                  <a:pt x="0" y="0"/>
                </a:moveTo>
                <a:lnTo>
                  <a:pt x="1605461" y="0"/>
                </a:lnTo>
                <a:lnTo>
                  <a:pt x="1605461" y="1605461"/>
                </a:lnTo>
                <a:lnTo>
                  <a:pt x="0" y="16054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="" xmlns:a16="http://schemas.microsoft.com/office/drawing/2014/main" id="{014A71E3-E1C0-4F6A-B4A9-142744CA23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0834" y="4060573"/>
            <a:ext cx="2143007" cy="2143007"/>
          </a:xfrm>
          <a:custGeom>
            <a:avLst/>
            <a:gdLst>
              <a:gd name="connsiteX0" fmla="*/ 0 w 1607255"/>
              <a:gd name="connsiteY0" fmla="*/ 0 h 1607255"/>
              <a:gd name="connsiteX1" fmla="*/ 1607255 w 1607255"/>
              <a:gd name="connsiteY1" fmla="*/ 0 h 1607255"/>
              <a:gd name="connsiteX2" fmla="*/ 1607255 w 1607255"/>
              <a:gd name="connsiteY2" fmla="*/ 1607255 h 1607255"/>
              <a:gd name="connsiteX3" fmla="*/ 0 w 1607255"/>
              <a:gd name="connsiteY3" fmla="*/ 1607255 h 160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255" h="1607255">
                <a:moveTo>
                  <a:pt x="0" y="0"/>
                </a:moveTo>
                <a:lnTo>
                  <a:pt x="1607255" y="0"/>
                </a:lnTo>
                <a:lnTo>
                  <a:pt x="1607255" y="1607255"/>
                </a:lnTo>
                <a:lnTo>
                  <a:pt x="0" y="16072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="" xmlns:a16="http://schemas.microsoft.com/office/drawing/2014/main" id="{F776586F-CE99-474A-8419-31A8ECE80C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5259" y="1734411"/>
            <a:ext cx="2143008" cy="2143007"/>
          </a:xfrm>
          <a:custGeom>
            <a:avLst/>
            <a:gdLst>
              <a:gd name="connsiteX0" fmla="*/ 0 w 1607256"/>
              <a:gd name="connsiteY0" fmla="*/ 0 h 1607255"/>
              <a:gd name="connsiteX1" fmla="*/ 1607256 w 1607256"/>
              <a:gd name="connsiteY1" fmla="*/ 0 h 1607255"/>
              <a:gd name="connsiteX2" fmla="*/ 1607256 w 1607256"/>
              <a:gd name="connsiteY2" fmla="*/ 1607255 h 1607255"/>
              <a:gd name="connsiteX3" fmla="*/ 0 w 1607256"/>
              <a:gd name="connsiteY3" fmla="*/ 1607255 h 160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256" h="1607255">
                <a:moveTo>
                  <a:pt x="0" y="0"/>
                </a:moveTo>
                <a:lnTo>
                  <a:pt x="1607256" y="0"/>
                </a:lnTo>
                <a:lnTo>
                  <a:pt x="1607256" y="1607255"/>
                </a:lnTo>
                <a:lnTo>
                  <a:pt x="0" y="16072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="" xmlns:a16="http://schemas.microsoft.com/office/drawing/2014/main" id="{90A7C5CC-A47F-4BD2-AF87-586C742A01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7653" y="4185195"/>
            <a:ext cx="2143007" cy="2143007"/>
          </a:xfrm>
          <a:custGeom>
            <a:avLst/>
            <a:gdLst>
              <a:gd name="connsiteX0" fmla="*/ 0 w 1607255"/>
              <a:gd name="connsiteY0" fmla="*/ 0 h 1607255"/>
              <a:gd name="connsiteX1" fmla="*/ 1607255 w 1607255"/>
              <a:gd name="connsiteY1" fmla="*/ 0 h 1607255"/>
              <a:gd name="connsiteX2" fmla="*/ 1607255 w 1607255"/>
              <a:gd name="connsiteY2" fmla="*/ 1607255 h 1607255"/>
              <a:gd name="connsiteX3" fmla="*/ 0 w 1607255"/>
              <a:gd name="connsiteY3" fmla="*/ 1607255 h 160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255" h="1607255">
                <a:moveTo>
                  <a:pt x="0" y="0"/>
                </a:moveTo>
                <a:lnTo>
                  <a:pt x="1607255" y="0"/>
                </a:lnTo>
                <a:lnTo>
                  <a:pt x="1607255" y="1607255"/>
                </a:lnTo>
                <a:lnTo>
                  <a:pt x="0" y="16072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92526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2661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430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67767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2605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086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37500E6F-E4C2-427A-A7A4-1C1C4A8FA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94577"/>
          </a:xfrm>
          <a:prstGeom prst="rect">
            <a:avLst/>
          </a:prstGeom>
        </p:spPr>
      </p:pic>
      <p:pic>
        <p:nvPicPr>
          <p:cNvPr id="15" name="图片 14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095101DA-6B09-49C5-B9AE-EF9195C3C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7"/>
          <a:stretch/>
        </p:blipFill>
        <p:spPr>
          <a:xfrm rot="5400000">
            <a:off x="10218254" y="2210494"/>
            <a:ext cx="3947491" cy="5420673"/>
          </a:xfrm>
          <a:prstGeom prst="rect">
            <a:avLst/>
          </a:prstGeom>
        </p:spPr>
      </p:pic>
      <p:pic>
        <p:nvPicPr>
          <p:cNvPr id="16" name="图片 15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3A71532D-A2E3-4D3E-96B0-0C173CCEA5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2968253" y="-1652774"/>
            <a:ext cx="2398143" cy="5703691"/>
          </a:xfrm>
          <a:prstGeom prst="rect">
            <a:avLst/>
          </a:prstGeom>
        </p:spPr>
      </p:pic>
      <p:pic>
        <p:nvPicPr>
          <p:cNvPr id="17" name="图片 16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C85B3FC7-8D07-45B3-A38D-324D82859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021160" y="735469"/>
            <a:ext cx="3386979" cy="6728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0501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37500E6F-E4C2-427A-A7A4-1C1C4A8FA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94577"/>
          </a:xfrm>
          <a:prstGeom prst="rect">
            <a:avLst/>
          </a:prstGeom>
        </p:spPr>
      </p:pic>
      <p:pic>
        <p:nvPicPr>
          <p:cNvPr id="15" name="图片 14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095101DA-6B09-49C5-B9AE-EF9195C3C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7"/>
          <a:stretch/>
        </p:blipFill>
        <p:spPr>
          <a:xfrm rot="5400000">
            <a:off x="10218254" y="2210494"/>
            <a:ext cx="3947491" cy="5420673"/>
          </a:xfrm>
          <a:prstGeom prst="rect">
            <a:avLst/>
          </a:prstGeom>
        </p:spPr>
      </p:pic>
      <p:pic>
        <p:nvPicPr>
          <p:cNvPr id="16" name="图片 15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3A71532D-A2E3-4D3E-96B0-0C173CCEA5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2968253" y="-1652774"/>
            <a:ext cx="2398143" cy="5703691"/>
          </a:xfrm>
          <a:prstGeom prst="rect">
            <a:avLst/>
          </a:prstGeom>
        </p:spPr>
      </p:pic>
      <p:pic>
        <p:nvPicPr>
          <p:cNvPr id="17" name="图片 16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C85B3FC7-8D07-45B3-A38D-324D82859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021160" y="735469"/>
            <a:ext cx="3386979" cy="6728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192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5B0C360-73ED-4DF9-BEE1-FA7CCE98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ACACEDD-3933-4440-8712-D4B98846C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FA3DC91-24F2-4BF5-95E0-CC383AFB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3601-7CD1-4BA7-B351-4D7EEF6DB15B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79233E2-203A-4462-BC9A-6291DC15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81D76E8-D353-4868-B56C-941DCE47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DB0-4686-488F-88BF-64EAD64EA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9011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06E9A73-94DA-4FE8-A139-16E77EA7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0E8EF00-001C-4E9C-AE98-12265D384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308607A-30DC-4ABC-B62A-9CBF1B5A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3601-7CD1-4BA7-B351-4D7EEF6DB15B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890D6A8-2343-4C0E-A3FA-6A96858F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F5B7CB0-1DAD-4F55-887D-22D401AE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DB0-4686-488F-88BF-64EAD64EA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4800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9AF5B71-BB4B-460D-856C-EA8BC251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E882755-9650-4BAB-B8CA-1735CF065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1F9BDEB-37B4-4166-BC0D-766992D27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889F595-F2B7-49D8-B4A5-A4A3AA99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3601-7CD1-4BA7-B351-4D7EEF6DB15B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3E5BC45-647D-42E3-8646-560E7F06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E7EA7E2-1C42-4B78-8BB5-00B7AF77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DB0-4686-488F-88BF-64EAD64EA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952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AE7B21A-0A7B-4199-8928-22C47851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B08E441-9EC5-4534-9156-649C74998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3F00C53-C3F2-4CBD-B4F9-DB81EE3C8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D1F15056-0B41-47A4-96F4-4239294CE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71CEC1C0-33D9-41A8-BBEC-ADEBB7602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3CB944D2-F520-42B3-941B-418ACE40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3601-7CD1-4BA7-B351-4D7EEF6DB15B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D133C06-DF4C-4A89-B573-2852A411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279AE4B-DC71-4D1C-8FED-77D339A8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DB0-4686-488F-88BF-64EAD64EA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5049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6832D5C-C70B-4769-9BFA-262AB392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E1625BB0-03E1-4A77-B5CB-3AC34095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3601-7CD1-4BA7-B351-4D7EEF6DB15B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AA082C5-BE62-424A-8155-D08AC906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C41C43C5-0CAA-4210-99F1-038A8784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DB0-4686-488F-88BF-64EAD64EA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690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C0E7673-4BD7-4580-AF8B-4293A317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3601-7CD1-4BA7-B351-4D7EEF6DB15B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0E374707-BC0E-461E-845B-366C44F3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62EF40FF-3908-4644-9FA5-D68E8520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DB0-4686-488F-88BF-64EAD64EA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91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1C33306-3475-4B11-81F3-82DEAF6D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1F641F6-049C-4186-A7DC-896835503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F5C04AB-99EA-4462-A1C3-88211196B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33CFB89-6393-43A3-BE5C-4031E3F7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3601-7CD1-4BA7-B351-4D7EEF6DB15B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136B2B2-732E-445F-861A-8ACDABC8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96219D4-15FF-445F-B949-33ECF321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DB0-4686-488F-88BF-64EAD64EA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53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9F678F51-ADEA-4804-94A3-F40D7A88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5217534-B60C-48AF-87E4-1286608F8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73D2343-6D05-4D39-8858-F88A9DF7F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23601-7CD1-4BA7-B351-4D7EEF6DB15B}" type="datetimeFigureOut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CBEF275-9AAE-44DB-B898-A84F10B40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6167ED-AA6D-4494-BA75-C0E169F95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ADB0-4686-488F-88BF-64EAD64EAD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111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299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84" r:id="rId4"/>
    <p:sldLayoutId id="2147483689" r:id="rId5"/>
    <p:sldLayoutId id="2147483690" r:id="rId6"/>
    <p:sldLayoutId id="2147483693" r:id="rId7"/>
    <p:sldLayoutId id="2147483696" r:id="rId8"/>
    <p:sldLayoutId id="214748369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1A3C2DCB-F2E6-4C68-B239-60E357A609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319" y="-506496"/>
            <a:ext cx="7854387" cy="7854387"/>
          </a:xfrm>
          <a:prstGeom prst="rect">
            <a:avLst/>
          </a:prstGeom>
        </p:spPr>
      </p:pic>
      <p:sp>
        <p:nvSpPr>
          <p:cNvPr id="5" name="TextBox 30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57EB04E7-EBEB-4607-A526-2FA76EC54377}"/>
              </a:ext>
            </a:extLst>
          </p:cNvPr>
          <p:cNvSpPr txBox="1"/>
          <p:nvPr/>
        </p:nvSpPr>
        <p:spPr>
          <a:xfrm>
            <a:off x="5347944" y="3756947"/>
            <a:ext cx="1411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300" dirty="0" smtClean="0">
                <a:solidFill>
                  <a:srgbClr val="3B455F"/>
                </a:solidFill>
              </a:rPr>
              <a:t>李硕一</a:t>
            </a:r>
            <a:endParaRPr lang="en-US" altLang="zh-CN" sz="1400" spc="300" dirty="0" smtClean="0">
              <a:solidFill>
                <a:srgbClr val="3B455F"/>
              </a:solidFill>
            </a:endParaRPr>
          </a:p>
          <a:p>
            <a:pPr algn="ctr"/>
            <a:r>
              <a:rPr lang="zh-CN" altLang="en-US" sz="1400" spc="300" dirty="0" smtClean="0">
                <a:solidFill>
                  <a:srgbClr val="3B455F"/>
                </a:solidFill>
              </a:rPr>
              <a:t>服设</a:t>
            </a:r>
            <a:r>
              <a:rPr lang="en-US" altLang="zh-CN" sz="1400" spc="300" dirty="0" smtClean="0">
                <a:solidFill>
                  <a:srgbClr val="3B455F"/>
                </a:solidFill>
              </a:rPr>
              <a:t>1904</a:t>
            </a:r>
          </a:p>
          <a:p>
            <a:pPr algn="ctr"/>
            <a:r>
              <a:rPr lang="en-US" sz="1400" spc="300" dirty="0" smtClean="0">
                <a:solidFill>
                  <a:srgbClr val="3B455F"/>
                </a:solidFill>
              </a:rPr>
              <a:t>190690409</a:t>
            </a:r>
            <a:endParaRPr lang="en-US" sz="1400" spc="300" dirty="0" smtClean="0">
              <a:solidFill>
                <a:srgbClr val="3B455F"/>
              </a:solidFill>
            </a:endParaRPr>
          </a:p>
        </p:txBody>
      </p:sp>
      <p:sp>
        <p:nvSpPr>
          <p:cNvPr id="6" name="TextBox 30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0F9052F0-A669-41FF-8CFE-03E77C5024A1}"/>
              </a:ext>
            </a:extLst>
          </p:cNvPr>
          <p:cNvSpPr txBox="1"/>
          <p:nvPr/>
        </p:nvSpPr>
        <p:spPr>
          <a:xfrm>
            <a:off x="3923440" y="2837826"/>
            <a:ext cx="409599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800" spc="300" dirty="0" smtClean="0">
                <a:solidFill>
                  <a:srgbClr val="3B455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图案课作业</a:t>
            </a:r>
            <a:endParaRPr lang="id-ID" sz="5800" spc="300" dirty="0">
              <a:solidFill>
                <a:srgbClr val="3B455F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7" name="Group 1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E5B68781-402E-41B0-B514-92460A6D47C0}"/>
              </a:ext>
            </a:extLst>
          </p:cNvPr>
          <p:cNvGrpSpPr/>
          <p:nvPr/>
        </p:nvGrpSpPr>
        <p:grpSpPr>
          <a:xfrm>
            <a:off x="5425585" y="4685781"/>
            <a:ext cx="1413855" cy="336872"/>
            <a:chOff x="5173981" y="1073810"/>
            <a:chExt cx="1844040" cy="439370"/>
          </a:xfrm>
        </p:grpSpPr>
        <p:sp>
          <p:nvSpPr>
            <p:cNvPr id="8" name="Rectangle: Rounded Corners 4">
              <a:extLst>
                <a:ext uri="{FF2B5EF4-FFF2-40B4-BE49-F238E27FC236}">
                  <a16:creationId xmlns="" xmlns:a16="http://schemas.microsoft.com/office/drawing/2014/main" id="{FABE611A-7848-42AA-BE7F-D2308E46AF55}"/>
                </a:ext>
              </a:extLst>
            </p:cNvPr>
            <p:cNvSpPr/>
            <p:nvPr/>
          </p:nvSpPr>
          <p:spPr>
            <a:xfrm>
              <a:off x="5173981" y="1073810"/>
              <a:ext cx="1844040" cy="439370"/>
            </a:xfrm>
            <a:prstGeom prst="roundRect">
              <a:avLst>
                <a:gd name="adj" fmla="val 7620"/>
              </a:avLst>
            </a:prstGeom>
            <a:solidFill>
              <a:schemeClr val="tx1">
                <a:lumMod val="75000"/>
                <a:lumOff val="25000"/>
                <a:alpha val="0"/>
              </a:schemeClr>
            </a:solidFill>
            <a:ln>
              <a:solidFill>
                <a:schemeClr val="tx2"/>
              </a:solidFill>
            </a:ln>
            <a:effectLst>
              <a:outerShdw blurRad="774700" dist="2921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="" xmlns:a16="http://schemas.microsoft.com/office/drawing/2014/main" id="{9342E617-662A-45AD-AC6A-5D97AAAFFFF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308599" y="1152787"/>
              <a:ext cx="1574804" cy="281416"/>
            </a:xfrm>
            <a:prstGeom prst="rect">
              <a:avLst/>
            </a:prstGeom>
            <a:noFill/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tx2"/>
                  </a:solidFill>
                  <a:latin typeface="Nexa Light" panose="02000000000000000000" pitchFamily="50" charset="0"/>
                </a:rPr>
                <a:t>START</a:t>
              </a:r>
              <a:endParaRPr lang="id-ID" sz="1400" dirty="0">
                <a:solidFill>
                  <a:schemeClr val="tx2"/>
                </a:solidFill>
                <a:latin typeface="Nexa Light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7484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17A08ACF-05EF-4554-9EDF-E47A2DD77B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319" y="-506496"/>
            <a:ext cx="7854387" cy="7854387"/>
          </a:xfrm>
          <a:prstGeom prst="rect">
            <a:avLst/>
          </a:prstGeom>
        </p:spPr>
      </p:pic>
      <p:sp>
        <p:nvSpPr>
          <p:cNvPr id="14" name="TextBox 30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4791C569-2EF4-44DA-8E51-FE0CE2D9B9DE}"/>
              </a:ext>
            </a:extLst>
          </p:cNvPr>
          <p:cNvSpPr txBox="1"/>
          <p:nvPr/>
        </p:nvSpPr>
        <p:spPr>
          <a:xfrm>
            <a:off x="4046681" y="3623304"/>
            <a:ext cx="417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 smtClean="0">
                <a:solidFill>
                  <a:srgbClr val="3B455F"/>
                </a:solidFill>
              </a:rPr>
              <a:t>口罩设计</a:t>
            </a:r>
            <a:endParaRPr lang="id-ID" b="1" spc="300" dirty="0">
              <a:solidFill>
                <a:srgbClr val="3B455F"/>
              </a:solidFill>
            </a:endParaRPr>
          </a:p>
        </p:txBody>
      </p:sp>
      <p:sp>
        <p:nvSpPr>
          <p:cNvPr id="15" name="TextBox 30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0B4B4206-F182-4F7A-AF8B-87BDDF98FF6B}"/>
              </a:ext>
            </a:extLst>
          </p:cNvPr>
          <p:cNvSpPr txBox="1"/>
          <p:nvPr/>
        </p:nvSpPr>
        <p:spPr>
          <a:xfrm>
            <a:off x="4459174" y="2746141"/>
            <a:ext cx="32736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spc="300" dirty="0">
                <a:solidFill>
                  <a:srgbClr val="3B455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PART 01</a:t>
            </a:r>
            <a:endParaRPr lang="id-ID" sz="6000" spc="300" dirty="0">
              <a:solidFill>
                <a:srgbClr val="3B455F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6" name="Group 1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3FD9F0AB-ACCF-4B86-8BAA-5D4C661DC9CA}"/>
              </a:ext>
            </a:extLst>
          </p:cNvPr>
          <p:cNvGrpSpPr/>
          <p:nvPr/>
        </p:nvGrpSpPr>
        <p:grpSpPr>
          <a:xfrm>
            <a:off x="5425585" y="4685781"/>
            <a:ext cx="1413855" cy="336872"/>
            <a:chOff x="5173981" y="1073810"/>
            <a:chExt cx="1844040" cy="439370"/>
          </a:xfrm>
        </p:grpSpPr>
        <p:sp>
          <p:nvSpPr>
            <p:cNvPr id="17" name="Rectangle: Rounded Corners 4">
              <a:extLst>
                <a:ext uri="{FF2B5EF4-FFF2-40B4-BE49-F238E27FC236}">
                  <a16:creationId xmlns="" xmlns:a16="http://schemas.microsoft.com/office/drawing/2014/main" id="{C04D642E-F813-4CDA-B147-F50B8F930E3D}"/>
                </a:ext>
              </a:extLst>
            </p:cNvPr>
            <p:cNvSpPr/>
            <p:nvPr/>
          </p:nvSpPr>
          <p:spPr>
            <a:xfrm>
              <a:off x="5173981" y="1073810"/>
              <a:ext cx="1844040" cy="439370"/>
            </a:xfrm>
            <a:prstGeom prst="roundRect">
              <a:avLst>
                <a:gd name="adj" fmla="val 7620"/>
              </a:avLst>
            </a:prstGeom>
            <a:solidFill>
              <a:schemeClr val="tx1">
                <a:lumMod val="75000"/>
                <a:lumOff val="25000"/>
                <a:alpha val="0"/>
              </a:schemeClr>
            </a:solidFill>
            <a:ln>
              <a:solidFill>
                <a:schemeClr val="tx2"/>
              </a:solidFill>
            </a:ln>
            <a:effectLst>
              <a:outerShdw blurRad="774700" dist="2921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="" xmlns:a16="http://schemas.microsoft.com/office/drawing/2014/main" id="{6D12B494-1285-433A-9E93-32AC3F1B4010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308599" y="1152787"/>
              <a:ext cx="1574804" cy="281416"/>
            </a:xfrm>
            <a:prstGeom prst="rect">
              <a:avLst/>
            </a:prstGeom>
            <a:noFill/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tx2"/>
                  </a:solidFill>
                  <a:latin typeface="Nexa Light" panose="02000000000000000000" pitchFamily="50" charset="0"/>
                </a:rPr>
                <a:t>START</a:t>
              </a:r>
              <a:endParaRPr lang="id-ID" sz="1400" dirty="0">
                <a:solidFill>
                  <a:schemeClr val="tx2"/>
                </a:solidFill>
                <a:latin typeface="Nexa Light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48053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女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751" y="0"/>
            <a:ext cx="9700752" cy="6858000"/>
          </a:xfrm>
          <a:prstGeom prst="rect">
            <a:avLst/>
          </a:prstGeom>
        </p:spPr>
      </p:pic>
      <p:sp>
        <p:nvSpPr>
          <p:cNvPr id="45" name="Freeform 3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7593453D-67E8-464B-B9B9-FD7FCC4CED5C}"/>
              </a:ext>
            </a:extLst>
          </p:cNvPr>
          <p:cNvSpPr txBox="1">
            <a:spLocks/>
          </p:cNvSpPr>
          <p:nvPr/>
        </p:nvSpPr>
        <p:spPr>
          <a:xfrm>
            <a:off x="1552529" y="-334156"/>
            <a:ext cx="12010928" cy="6754935"/>
          </a:xfrm>
          <a:custGeom>
            <a:avLst/>
            <a:gdLst>
              <a:gd name="connsiteX0" fmla="*/ 971839 w 6307067"/>
              <a:gd name="connsiteY0" fmla="*/ 1720270 h 3368442"/>
              <a:gd name="connsiteX1" fmla="*/ 971825 w 6307067"/>
              <a:gd name="connsiteY1" fmla="*/ 1724976 h 3368442"/>
              <a:gd name="connsiteX2" fmla="*/ 952411 w 6307067"/>
              <a:gd name="connsiteY2" fmla="*/ 1751910 h 3368442"/>
              <a:gd name="connsiteX3" fmla="*/ 935433 w 6307067"/>
              <a:gd name="connsiteY3" fmla="*/ 1757334 h 3368442"/>
              <a:gd name="connsiteX4" fmla="*/ 912564 w 6307067"/>
              <a:gd name="connsiteY4" fmla="*/ 1788882 h 3368442"/>
              <a:gd name="connsiteX5" fmla="*/ 948663 w 6307067"/>
              <a:gd name="connsiteY5" fmla="*/ 1774176 h 3368442"/>
              <a:gd name="connsiteX6" fmla="*/ 923300 w 6307067"/>
              <a:gd name="connsiteY6" fmla="*/ 1815029 h 3368442"/>
              <a:gd name="connsiteX7" fmla="*/ 950364 w 6307067"/>
              <a:gd name="connsiteY7" fmla="*/ 1796794 h 3368442"/>
              <a:gd name="connsiteX8" fmla="*/ 954745 w 6307067"/>
              <a:gd name="connsiteY8" fmla="*/ 1830103 h 3368442"/>
              <a:gd name="connsiteX9" fmla="*/ 1000099 w 6307067"/>
              <a:gd name="connsiteY9" fmla="*/ 1805689 h 3368442"/>
              <a:gd name="connsiteX10" fmla="*/ 993337 w 6307067"/>
              <a:gd name="connsiteY10" fmla="*/ 1806093 h 3368442"/>
              <a:gd name="connsiteX11" fmla="*/ 1068337 w 6307067"/>
              <a:gd name="connsiteY11" fmla="*/ 1733107 h 3368442"/>
              <a:gd name="connsiteX12" fmla="*/ 1065567 w 6307067"/>
              <a:gd name="connsiteY12" fmla="*/ 1743446 h 3368442"/>
              <a:gd name="connsiteX13" fmla="*/ 1085038 w 6307067"/>
              <a:gd name="connsiteY13" fmla="*/ 1728717 h 3368442"/>
              <a:gd name="connsiteX14" fmla="*/ 1078446 w 6307067"/>
              <a:gd name="connsiteY14" fmla="*/ 1765734 h 3368442"/>
              <a:gd name="connsiteX15" fmla="*/ 1041149 w 6307067"/>
              <a:gd name="connsiteY15" fmla="*/ 1805607 h 3368442"/>
              <a:gd name="connsiteX16" fmla="*/ 1057386 w 6307067"/>
              <a:gd name="connsiteY16" fmla="*/ 1782254 h 3368442"/>
              <a:gd name="connsiteX17" fmla="*/ 1023210 w 6307067"/>
              <a:gd name="connsiteY17" fmla="*/ 1806340 h 3368442"/>
              <a:gd name="connsiteX18" fmla="*/ 1037971 w 6307067"/>
              <a:gd name="connsiteY18" fmla="*/ 1809187 h 3368442"/>
              <a:gd name="connsiteX19" fmla="*/ 967647 w 6307067"/>
              <a:gd name="connsiteY19" fmla="*/ 1897831 h 3368442"/>
              <a:gd name="connsiteX20" fmla="*/ 1031323 w 6307067"/>
              <a:gd name="connsiteY20" fmla="*/ 1834000 h 3368442"/>
              <a:gd name="connsiteX21" fmla="*/ 1018670 w 6307067"/>
              <a:gd name="connsiteY21" fmla="*/ 1860530 h 3368442"/>
              <a:gd name="connsiteX22" fmla="*/ 1059201 w 6307067"/>
              <a:gd name="connsiteY22" fmla="*/ 1829281 h 3368442"/>
              <a:gd name="connsiteX23" fmla="*/ 1049318 w 6307067"/>
              <a:gd name="connsiteY23" fmla="*/ 1845472 h 3368442"/>
              <a:gd name="connsiteX24" fmla="*/ 1032319 w 6307067"/>
              <a:gd name="connsiteY24" fmla="*/ 1863910 h 3368442"/>
              <a:gd name="connsiteX25" fmla="*/ 1024763 w 6307067"/>
              <a:gd name="connsiteY25" fmla="*/ 1877399 h 3368442"/>
              <a:gd name="connsiteX26" fmla="*/ 1024673 w 6307067"/>
              <a:gd name="connsiteY26" fmla="*/ 1877375 h 3368442"/>
              <a:gd name="connsiteX27" fmla="*/ 1023549 w 6307067"/>
              <a:gd name="connsiteY27" fmla="*/ 1879567 h 3368442"/>
              <a:gd name="connsiteX28" fmla="*/ 1024763 w 6307067"/>
              <a:gd name="connsiteY28" fmla="*/ 1877399 h 3368442"/>
              <a:gd name="connsiteX29" fmla="*/ 1032061 w 6307067"/>
              <a:gd name="connsiteY29" fmla="*/ 1879355 h 3368442"/>
              <a:gd name="connsiteX30" fmla="*/ 1036999 w 6307067"/>
              <a:gd name="connsiteY30" fmla="*/ 1883171 h 3368442"/>
              <a:gd name="connsiteX31" fmla="*/ 1093546 w 6307067"/>
              <a:gd name="connsiteY31" fmla="*/ 1841809 h 3368442"/>
              <a:gd name="connsiteX32" fmla="*/ 1050692 w 6307067"/>
              <a:gd name="connsiteY32" fmla="*/ 1918975 h 3368442"/>
              <a:gd name="connsiteX33" fmla="*/ 1078106 w 6307067"/>
              <a:gd name="connsiteY33" fmla="*/ 1895293 h 3368442"/>
              <a:gd name="connsiteX34" fmla="*/ 1085829 w 6307067"/>
              <a:gd name="connsiteY34" fmla="*/ 1899579 h 3368442"/>
              <a:gd name="connsiteX35" fmla="*/ 1103026 w 6307067"/>
              <a:gd name="connsiteY35" fmla="*/ 1880916 h 3368442"/>
              <a:gd name="connsiteX36" fmla="*/ 1111377 w 6307067"/>
              <a:gd name="connsiteY36" fmla="*/ 1878722 h 3368442"/>
              <a:gd name="connsiteX37" fmla="*/ 1065046 w 6307067"/>
              <a:gd name="connsiteY37" fmla="*/ 1915065 h 3368442"/>
              <a:gd name="connsiteX38" fmla="*/ 1059376 w 6307067"/>
              <a:gd name="connsiteY38" fmla="*/ 1927950 h 3368442"/>
              <a:gd name="connsiteX39" fmla="*/ 1130848 w 6307067"/>
              <a:gd name="connsiteY39" fmla="*/ 1863993 h 3368442"/>
              <a:gd name="connsiteX40" fmla="*/ 1140159 w 6307067"/>
              <a:gd name="connsiteY40" fmla="*/ 1866488 h 3368442"/>
              <a:gd name="connsiteX41" fmla="*/ 1132199 w 6307067"/>
              <a:gd name="connsiteY41" fmla="*/ 1892058 h 3368442"/>
              <a:gd name="connsiteX42" fmla="*/ 1067732 w 6307067"/>
              <a:gd name="connsiteY42" fmla="*/ 1987812 h 3368442"/>
              <a:gd name="connsiteX43" fmla="*/ 1064498 w 6307067"/>
              <a:gd name="connsiteY43" fmla="*/ 1979189 h 3368442"/>
              <a:gd name="connsiteX44" fmla="*/ 1063406 w 6307067"/>
              <a:gd name="connsiteY44" fmla="*/ 1966706 h 3368442"/>
              <a:gd name="connsiteX45" fmla="*/ 1020677 w 6307067"/>
              <a:gd name="connsiteY45" fmla="*/ 1989609 h 3368442"/>
              <a:gd name="connsiteX46" fmla="*/ 1023797 w 6307067"/>
              <a:gd name="connsiteY46" fmla="*/ 1973824 h 3368442"/>
              <a:gd name="connsiteX47" fmla="*/ 1007447 w 6307067"/>
              <a:gd name="connsiteY47" fmla="*/ 1972767 h 3368442"/>
              <a:gd name="connsiteX48" fmla="*/ 1035082 w 6307067"/>
              <a:gd name="connsiteY48" fmla="*/ 1935847 h 3368442"/>
              <a:gd name="connsiteX49" fmla="*/ 872909 w 6307067"/>
              <a:gd name="connsiteY49" fmla="*/ 2110692 h 3368442"/>
              <a:gd name="connsiteX50" fmla="*/ 914825 w 6307067"/>
              <a:gd name="connsiteY50" fmla="*/ 2074275 h 3368442"/>
              <a:gd name="connsiteX51" fmla="*/ 907068 w 6307067"/>
              <a:gd name="connsiteY51" fmla="*/ 2103224 h 3368442"/>
              <a:gd name="connsiteX52" fmla="*/ 953342 w 6307067"/>
              <a:gd name="connsiteY52" fmla="*/ 2054675 h 3368442"/>
              <a:gd name="connsiteX53" fmla="*/ 931673 w 6307067"/>
              <a:gd name="connsiteY53" fmla="*/ 2061058 h 3368442"/>
              <a:gd name="connsiteX54" fmla="*/ 1009443 w 6307067"/>
              <a:gd name="connsiteY54" fmla="*/ 1977734 h 3368442"/>
              <a:gd name="connsiteX55" fmla="*/ 966549 w 6307067"/>
              <a:gd name="connsiteY55" fmla="*/ 2026079 h 3368442"/>
              <a:gd name="connsiteX56" fmla="*/ 1000244 w 6307067"/>
              <a:gd name="connsiteY56" fmla="*/ 1999648 h 3368442"/>
              <a:gd name="connsiteX57" fmla="*/ 991396 w 6307067"/>
              <a:gd name="connsiteY57" fmla="*/ 2016115 h 3368442"/>
              <a:gd name="connsiteX58" fmla="*/ 947858 w 6307067"/>
              <a:gd name="connsiteY58" fmla="*/ 2087558 h 3368442"/>
              <a:gd name="connsiteX59" fmla="*/ 945585 w 6307067"/>
              <a:gd name="connsiteY59" fmla="*/ 2083625 h 3368442"/>
              <a:gd name="connsiteX60" fmla="*/ 942000 w 6307067"/>
              <a:gd name="connsiteY60" fmla="*/ 2080448 h 3368442"/>
              <a:gd name="connsiteX61" fmla="*/ 934928 w 6307067"/>
              <a:gd name="connsiteY61" fmla="*/ 2115120 h 3368442"/>
              <a:gd name="connsiteX62" fmla="*/ 879105 w 6307067"/>
              <a:gd name="connsiteY62" fmla="*/ 2191029 h 3368442"/>
              <a:gd name="connsiteX63" fmla="*/ 916865 w 6307067"/>
              <a:gd name="connsiteY63" fmla="*/ 2170119 h 3368442"/>
              <a:gd name="connsiteX64" fmla="*/ 895788 w 6307067"/>
              <a:gd name="connsiteY64" fmla="*/ 2203256 h 3368442"/>
              <a:gd name="connsiteX65" fmla="*/ 953794 w 6307067"/>
              <a:gd name="connsiteY65" fmla="*/ 2152311 h 3368442"/>
              <a:gd name="connsiteX66" fmla="*/ 952889 w 6307067"/>
              <a:gd name="connsiteY66" fmla="*/ 2159826 h 3368442"/>
              <a:gd name="connsiteX67" fmla="*/ 1017878 w 6307067"/>
              <a:gd name="connsiteY67" fmla="*/ 2095239 h 3368442"/>
              <a:gd name="connsiteX68" fmla="*/ 1019653 w 6307067"/>
              <a:gd name="connsiteY68" fmla="*/ 2113444 h 3368442"/>
              <a:gd name="connsiteX69" fmla="*/ 1063156 w 6307067"/>
              <a:gd name="connsiteY69" fmla="*/ 2075236 h 3368442"/>
              <a:gd name="connsiteX70" fmla="*/ 1028172 w 6307067"/>
              <a:gd name="connsiteY70" fmla="*/ 2147862 h 3368442"/>
              <a:gd name="connsiteX71" fmla="*/ 1024939 w 6307067"/>
              <a:gd name="connsiteY71" fmla="*/ 2139239 h 3368442"/>
              <a:gd name="connsiteX72" fmla="*/ 986110 w 6307067"/>
              <a:gd name="connsiteY72" fmla="*/ 2193105 h 3368442"/>
              <a:gd name="connsiteX73" fmla="*/ 993703 w 6307067"/>
              <a:gd name="connsiteY73" fmla="*/ 2189599 h 3368442"/>
              <a:gd name="connsiteX74" fmla="*/ 975583 w 6307067"/>
              <a:gd name="connsiteY74" fmla="*/ 2232394 h 3368442"/>
              <a:gd name="connsiteX75" fmla="*/ 1014689 w 6307067"/>
              <a:gd name="connsiteY75" fmla="*/ 2177493 h 3368442"/>
              <a:gd name="connsiteX76" fmla="*/ 1017368 w 6307067"/>
              <a:gd name="connsiteY76" fmla="*/ 2188184 h 3368442"/>
              <a:gd name="connsiteX77" fmla="*/ 1101013 w 6307067"/>
              <a:gd name="connsiteY77" fmla="*/ 2095353 h 3368442"/>
              <a:gd name="connsiteX78" fmla="*/ 1091832 w 6307067"/>
              <a:gd name="connsiteY78" fmla="*/ 2100649 h 3368442"/>
              <a:gd name="connsiteX79" fmla="*/ 1141301 w 6307067"/>
              <a:gd name="connsiteY79" fmla="*/ 2031904 h 3368442"/>
              <a:gd name="connsiteX80" fmla="*/ 1126539 w 6307067"/>
              <a:gd name="connsiteY80" fmla="*/ 2029056 h 3368442"/>
              <a:gd name="connsiteX81" fmla="*/ 1148227 w 6307067"/>
              <a:gd name="connsiteY81" fmla="*/ 2006056 h 3368442"/>
              <a:gd name="connsiteX82" fmla="*/ 1097367 w 6307067"/>
              <a:gd name="connsiteY82" fmla="*/ 2017915 h 3368442"/>
              <a:gd name="connsiteX83" fmla="*/ 1090107 w 6307067"/>
              <a:gd name="connsiteY83" fmla="*/ 2032591 h 3368442"/>
              <a:gd name="connsiteX84" fmla="*/ 1115362 w 6307067"/>
              <a:gd name="connsiteY84" fmla="*/ 2029386 h 3368442"/>
              <a:gd name="connsiteX85" fmla="*/ 1072853 w 6307067"/>
              <a:gd name="connsiteY85" fmla="*/ 2039049 h 3368442"/>
              <a:gd name="connsiteX86" fmla="*/ 1041984 w 6307067"/>
              <a:gd name="connsiteY86" fmla="*/ 2067346 h 3368442"/>
              <a:gd name="connsiteX87" fmla="*/ 1064446 w 6307067"/>
              <a:gd name="connsiteY87" fmla="*/ 2029040 h 3368442"/>
              <a:gd name="connsiteX88" fmla="*/ 1052365 w 6307067"/>
              <a:gd name="connsiteY88" fmla="*/ 2036884 h 3368442"/>
              <a:gd name="connsiteX89" fmla="*/ 1133053 w 6307067"/>
              <a:gd name="connsiteY89" fmla="*/ 1934395 h 3368442"/>
              <a:gd name="connsiteX90" fmla="*/ 1129932 w 6307067"/>
              <a:gd name="connsiteY90" fmla="*/ 1950181 h 3368442"/>
              <a:gd name="connsiteX91" fmla="*/ 1131023 w 6307067"/>
              <a:gd name="connsiteY91" fmla="*/ 1962662 h 3368442"/>
              <a:gd name="connsiteX92" fmla="*/ 1213966 w 6307067"/>
              <a:gd name="connsiteY92" fmla="*/ 1880724 h 3368442"/>
              <a:gd name="connsiteX93" fmla="*/ 1216239 w 6307067"/>
              <a:gd name="connsiteY93" fmla="*/ 1884657 h 3368442"/>
              <a:gd name="connsiteX94" fmla="*/ 1207261 w 6307067"/>
              <a:gd name="connsiteY94" fmla="*/ 1893332 h 3368442"/>
              <a:gd name="connsiteX95" fmla="*/ 1204417 w 6307067"/>
              <a:gd name="connsiteY95" fmla="*/ 1908084 h 3368442"/>
              <a:gd name="connsiteX96" fmla="*/ 1196418 w 6307067"/>
              <a:gd name="connsiteY96" fmla="*/ 1904833 h 3368442"/>
              <a:gd name="connsiteX97" fmla="*/ 1204474 w 6307067"/>
              <a:gd name="connsiteY97" fmla="*/ 1920289 h 3368442"/>
              <a:gd name="connsiteX98" fmla="*/ 1155096 w 6307067"/>
              <a:gd name="connsiteY98" fmla="*/ 1968004 h 3368442"/>
              <a:gd name="connsiteX99" fmla="*/ 1255701 w 6307067"/>
              <a:gd name="connsiteY99" fmla="*/ 1886366 h 3368442"/>
              <a:gd name="connsiteX100" fmla="*/ 1191934 w 6307067"/>
              <a:gd name="connsiteY100" fmla="*/ 1971227 h 3368442"/>
              <a:gd name="connsiteX101" fmla="*/ 1197605 w 6307067"/>
              <a:gd name="connsiteY101" fmla="*/ 1958340 h 3368442"/>
              <a:gd name="connsiteX102" fmla="*/ 1172407 w 6307067"/>
              <a:gd name="connsiteY102" fmla="*/ 1973751 h 3368442"/>
              <a:gd name="connsiteX103" fmla="*/ 1147543 w 6307067"/>
              <a:gd name="connsiteY103" fmla="*/ 2000333 h 3368442"/>
              <a:gd name="connsiteX104" fmla="*/ 1159069 w 6307067"/>
              <a:gd name="connsiteY104" fmla="*/ 1994556 h 3368442"/>
              <a:gd name="connsiteX105" fmla="*/ 1152365 w 6307067"/>
              <a:gd name="connsiteY105" fmla="*/ 2007165 h 3368442"/>
              <a:gd name="connsiteX106" fmla="*/ 1194484 w 6307067"/>
              <a:gd name="connsiteY106" fmla="*/ 1974126 h 3368442"/>
              <a:gd name="connsiteX107" fmla="*/ 1185065 w 6307067"/>
              <a:gd name="connsiteY107" fmla="*/ 2009278 h 3368442"/>
              <a:gd name="connsiteX108" fmla="*/ 1278299 w 6307067"/>
              <a:gd name="connsiteY108" fmla="*/ 1917908 h 3368442"/>
              <a:gd name="connsiteX109" fmla="*/ 1265222 w 6307067"/>
              <a:gd name="connsiteY109" fmla="*/ 1954296 h 3368442"/>
              <a:gd name="connsiteX110" fmla="*/ 1311682 w 6307067"/>
              <a:gd name="connsiteY110" fmla="*/ 1925744 h 3368442"/>
              <a:gd name="connsiteX111" fmla="*/ 1225601 w 6307067"/>
              <a:gd name="connsiteY111" fmla="*/ 2040086 h 3368442"/>
              <a:gd name="connsiteX112" fmla="*/ 1249895 w 6307067"/>
              <a:gd name="connsiteY112" fmla="*/ 2032190 h 3368442"/>
              <a:gd name="connsiteX113" fmla="*/ 1238994 w 6307067"/>
              <a:gd name="connsiteY113" fmla="*/ 2031486 h 3368442"/>
              <a:gd name="connsiteX114" fmla="*/ 1259149 w 6307067"/>
              <a:gd name="connsiteY114" fmla="*/ 2022480 h 3368442"/>
              <a:gd name="connsiteX115" fmla="*/ 1253920 w 6307067"/>
              <a:gd name="connsiteY115" fmla="*/ 2008890 h 3368442"/>
              <a:gd name="connsiteX116" fmla="*/ 1279247 w 6307067"/>
              <a:gd name="connsiteY116" fmla="*/ 2001271 h 3368442"/>
              <a:gd name="connsiteX117" fmla="*/ 1322752 w 6307067"/>
              <a:gd name="connsiteY117" fmla="*/ 1963063 h 3368442"/>
              <a:gd name="connsiteX118" fmla="*/ 1331713 w 6307067"/>
              <a:gd name="connsiteY118" fmla="*/ 1971004 h 3368442"/>
              <a:gd name="connsiteX119" fmla="*/ 1346989 w 6307067"/>
              <a:gd name="connsiteY119" fmla="*/ 1942962 h 3368442"/>
              <a:gd name="connsiteX120" fmla="*/ 1332453 w 6307067"/>
              <a:gd name="connsiteY120" fmla="*/ 1988932 h 3368442"/>
              <a:gd name="connsiteX121" fmla="*/ 1355509 w 6307067"/>
              <a:gd name="connsiteY121" fmla="*/ 1977380 h 3368442"/>
              <a:gd name="connsiteX122" fmla="*/ 1377603 w 6307067"/>
              <a:gd name="connsiteY122" fmla="*/ 1961138 h 3368442"/>
              <a:gd name="connsiteX123" fmla="*/ 1358743 w 6307067"/>
              <a:gd name="connsiteY123" fmla="*/ 1986003 h 3368442"/>
              <a:gd name="connsiteX124" fmla="*/ 1412242 w 6307067"/>
              <a:gd name="connsiteY124" fmla="*/ 1956014 h 3368442"/>
              <a:gd name="connsiteX125" fmla="*/ 1326364 w 6307067"/>
              <a:gd name="connsiteY125" fmla="*/ 2073734 h 3368442"/>
              <a:gd name="connsiteX126" fmla="*/ 1354648 w 6307067"/>
              <a:gd name="connsiteY126" fmla="*/ 2075772 h 3368442"/>
              <a:gd name="connsiteX127" fmla="*/ 1336580 w 6307067"/>
              <a:gd name="connsiteY127" fmla="*/ 2068715 h 3368442"/>
              <a:gd name="connsiteX128" fmla="*/ 1357142 w 6307067"/>
              <a:gd name="connsiteY128" fmla="*/ 2066467 h 3368442"/>
              <a:gd name="connsiteX129" fmla="*/ 1357882 w 6307067"/>
              <a:gd name="connsiteY129" fmla="*/ 2084396 h 3368442"/>
              <a:gd name="connsiteX130" fmla="*/ 1395863 w 6307067"/>
              <a:gd name="connsiteY130" fmla="*/ 2050247 h 3368442"/>
              <a:gd name="connsiteX131" fmla="*/ 1380587 w 6307067"/>
              <a:gd name="connsiteY131" fmla="*/ 2078290 h 3368442"/>
              <a:gd name="connsiteX132" fmla="*/ 1386998 w 6307067"/>
              <a:gd name="connsiteY132" fmla="*/ 2083332 h 3368442"/>
              <a:gd name="connsiteX133" fmla="*/ 1363038 w 6307067"/>
              <a:gd name="connsiteY133" fmla="*/ 2102399 h 3368442"/>
              <a:gd name="connsiteX134" fmla="*/ 1371445 w 6307067"/>
              <a:gd name="connsiteY134" fmla="*/ 2112408 h 3368442"/>
              <a:gd name="connsiteX135" fmla="*/ 1341871 w 6307067"/>
              <a:gd name="connsiteY135" fmla="*/ 2156566 h 3368442"/>
              <a:gd name="connsiteX136" fmla="*/ 1349187 w 6307067"/>
              <a:gd name="connsiteY136" fmla="*/ 2154093 h 3368442"/>
              <a:gd name="connsiteX137" fmla="*/ 1333985 w 6307067"/>
              <a:gd name="connsiteY137" fmla="*/ 2177723 h 3368442"/>
              <a:gd name="connsiteX138" fmla="*/ 1353789 w 6307067"/>
              <a:gd name="connsiteY138" fmla="*/ 2174164 h 3368442"/>
              <a:gd name="connsiteX139" fmla="*/ 1302324 w 6307067"/>
              <a:gd name="connsiteY139" fmla="*/ 2237943 h 3368442"/>
              <a:gd name="connsiteX140" fmla="*/ 1293918 w 6307067"/>
              <a:gd name="connsiteY140" fmla="*/ 2227934 h 3368442"/>
              <a:gd name="connsiteX141" fmla="*/ 1293234 w 6307067"/>
              <a:gd name="connsiteY141" fmla="*/ 2222209 h 3368442"/>
              <a:gd name="connsiteX142" fmla="*/ 1251131 w 6307067"/>
              <a:gd name="connsiteY142" fmla="*/ 2238632 h 3368442"/>
              <a:gd name="connsiteX143" fmla="*/ 1272745 w 6307067"/>
              <a:gd name="connsiteY143" fmla="*/ 2220044 h 3368442"/>
              <a:gd name="connsiteX144" fmla="*/ 1276606 w 6307067"/>
              <a:gd name="connsiteY144" fmla="*/ 2222187 h 3368442"/>
              <a:gd name="connsiteX145" fmla="*/ 1214094 w 6307067"/>
              <a:gd name="connsiteY145" fmla="*/ 2294087 h 3368442"/>
              <a:gd name="connsiteX146" fmla="*/ 1198779 w 6307067"/>
              <a:gd name="connsiteY146" fmla="*/ 2293307 h 3368442"/>
              <a:gd name="connsiteX147" fmla="*/ 1177850 w 6307067"/>
              <a:gd name="connsiteY147" fmla="*/ 2317618 h 3368442"/>
              <a:gd name="connsiteX148" fmla="*/ 1180620 w 6307067"/>
              <a:gd name="connsiteY148" fmla="*/ 2307280 h 3368442"/>
              <a:gd name="connsiteX149" fmla="*/ 1157548 w 6307067"/>
              <a:gd name="connsiteY149" fmla="*/ 2335449 h 3368442"/>
              <a:gd name="connsiteX150" fmla="*/ 1160781 w 6307067"/>
              <a:gd name="connsiteY150" fmla="*/ 2344072 h 3368442"/>
              <a:gd name="connsiteX151" fmla="*/ 1177351 w 6307067"/>
              <a:gd name="connsiteY151" fmla="*/ 2331891 h 3368442"/>
              <a:gd name="connsiteX152" fmla="*/ 1190893 w 6307067"/>
              <a:gd name="connsiteY152" fmla="*/ 2314465 h 3368442"/>
              <a:gd name="connsiteX153" fmla="*/ 1219601 w 6307067"/>
              <a:gd name="connsiteY153" fmla="*/ 2306643 h 3368442"/>
              <a:gd name="connsiteX154" fmla="*/ 1203844 w 6307067"/>
              <a:gd name="connsiteY154" fmla="*/ 2332340 h 3368442"/>
              <a:gd name="connsiteX155" fmla="*/ 1160934 w 6307067"/>
              <a:gd name="connsiteY155" fmla="*/ 2397303 h 3368442"/>
              <a:gd name="connsiteX156" fmla="*/ 1122269 w 6307067"/>
              <a:gd name="connsiteY156" fmla="*/ 2425727 h 3368442"/>
              <a:gd name="connsiteX157" fmla="*/ 1133666 w 6307067"/>
              <a:gd name="connsiteY157" fmla="*/ 2412159 h 3368442"/>
              <a:gd name="connsiteX158" fmla="*/ 1149293 w 6307067"/>
              <a:gd name="connsiteY158" fmla="*/ 2378670 h 3368442"/>
              <a:gd name="connsiteX159" fmla="*/ 1081517 w 6307067"/>
              <a:gd name="connsiteY159" fmla="*/ 2470213 h 3368442"/>
              <a:gd name="connsiteX160" fmla="*/ 1129715 w 6307067"/>
              <a:gd name="connsiteY160" fmla="*/ 2431047 h 3368442"/>
              <a:gd name="connsiteX161" fmla="*/ 1116231 w 6307067"/>
              <a:gd name="connsiteY161" fmla="*/ 2460677 h 3368442"/>
              <a:gd name="connsiteX162" fmla="*/ 1151034 w 6307067"/>
              <a:gd name="connsiteY162" fmla="*/ 2430110 h 3368442"/>
              <a:gd name="connsiteX163" fmla="*/ 1130772 w 6307067"/>
              <a:gd name="connsiteY163" fmla="*/ 2476762 h 3368442"/>
              <a:gd name="connsiteX164" fmla="*/ 1200101 w 6307067"/>
              <a:gd name="connsiteY164" fmla="*/ 2416662 h 3368442"/>
              <a:gd name="connsiteX165" fmla="*/ 1200785 w 6307067"/>
              <a:gd name="connsiteY165" fmla="*/ 2422386 h 3368442"/>
              <a:gd name="connsiteX166" fmla="*/ 1213144 w 6307067"/>
              <a:gd name="connsiteY166" fmla="*/ 2413509 h 3368442"/>
              <a:gd name="connsiteX167" fmla="*/ 1203832 w 6307067"/>
              <a:gd name="connsiteY167" fmla="*/ 2411014 h 3368442"/>
              <a:gd name="connsiteX168" fmla="*/ 1226905 w 6307067"/>
              <a:gd name="connsiteY168" fmla="*/ 2382845 h 3368442"/>
              <a:gd name="connsiteX169" fmla="*/ 1226001 w 6307067"/>
              <a:gd name="connsiteY169" fmla="*/ 2390359 h 3368442"/>
              <a:gd name="connsiteX170" fmla="*/ 1303143 w 6307067"/>
              <a:gd name="connsiteY170" fmla="*/ 2313515 h 3368442"/>
              <a:gd name="connsiteX171" fmla="*/ 1292244 w 6307067"/>
              <a:gd name="connsiteY171" fmla="*/ 2312810 h 3368442"/>
              <a:gd name="connsiteX172" fmla="*/ 1299780 w 6307067"/>
              <a:gd name="connsiteY172" fmla="*/ 2297100 h 3368442"/>
              <a:gd name="connsiteX173" fmla="*/ 1241734 w 6307067"/>
              <a:gd name="connsiteY173" fmla="*/ 2319222 h 3368442"/>
              <a:gd name="connsiteX174" fmla="*/ 1327358 w 6307067"/>
              <a:gd name="connsiteY174" fmla="*/ 2247976 h 3368442"/>
              <a:gd name="connsiteX175" fmla="*/ 1318380 w 6307067"/>
              <a:gd name="connsiteY175" fmla="*/ 2256651 h 3368442"/>
              <a:gd name="connsiteX176" fmla="*/ 1329687 w 6307067"/>
              <a:gd name="connsiteY176" fmla="*/ 2264113 h 3368442"/>
              <a:gd name="connsiteX177" fmla="*/ 1391888 w 6307067"/>
              <a:gd name="connsiteY177" fmla="*/ 2226481 h 3368442"/>
              <a:gd name="connsiteX178" fmla="*/ 1378828 w 6307067"/>
              <a:gd name="connsiteY178" fmla="*/ 2246253 h 3368442"/>
              <a:gd name="connsiteX179" fmla="*/ 1438496 w 6307067"/>
              <a:gd name="connsiteY179" fmla="*/ 2189105 h 3368442"/>
              <a:gd name="connsiteX180" fmla="*/ 1438706 w 6307067"/>
              <a:gd name="connsiteY180" fmla="*/ 2194007 h 3368442"/>
              <a:gd name="connsiteX181" fmla="*/ 1435246 w 6307067"/>
              <a:gd name="connsiteY181" fmla="*/ 2197099 h 3368442"/>
              <a:gd name="connsiteX182" fmla="*/ 1438707 w 6307067"/>
              <a:gd name="connsiteY182" fmla="*/ 2194009 h 3368442"/>
              <a:gd name="connsiteX183" fmla="*/ 1438706 w 6307067"/>
              <a:gd name="connsiteY183" fmla="*/ 2194007 h 3368442"/>
              <a:gd name="connsiteX184" fmla="*/ 1461849 w 6307067"/>
              <a:gd name="connsiteY184" fmla="*/ 2173338 h 3368442"/>
              <a:gd name="connsiteX185" fmla="*/ 1496005 w 6307067"/>
              <a:gd name="connsiteY185" fmla="*/ 2152432 h 3368442"/>
              <a:gd name="connsiteX186" fmla="*/ 1402958 w 6307067"/>
              <a:gd name="connsiteY186" fmla="*/ 2263800 h 3368442"/>
              <a:gd name="connsiteX187" fmla="*/ 1409092 w 6307067"/>
              <a:gd name="connsiteY187" fmla="*/ 2269876 h 3368442"/>
              <a:gd name="connsiteX188" fmla="*/ 1347077 w 6307067"/>
              <a:gd name="connsiteY188" fmla="*/ 2327503 h 3368442"/>
              <a:gd name="connsiteX189" fmla="*/ 1335086 w 6307067"/>
              <a:gd name="connsiteY189" fmla="*/ 2314316 h 3368442"/>
              <a:gd name="connsiteX190" fmla="*/ 1326866 w 6307067"/>
              <a:gd name="connsiteY190" fmla="*/ 2324304 h 3368442"/>
              <a:gd name="connsiteX191" fmla="*/ 1324186 w 6307067"/>
              <a:gd name="connsiteY191" fmla="*/ 2313612 h 3368442"/>
              <a:gd name="connsiteX192" fmla="*/ 1170991 w 6307067"/>
              <a:gd name="connsiteY192" fmla="*/ 2479782 h 3368442"/>
              <a:gd name="connsiteX193" fmla="*/ 1268844 w 6307067"/>
              <a:gd name="connsiteY193" fmla="*/ 2391865 h 3368442"/>
              <a:gd name="connsiteX194" fmla="*/ 1273332 w 6307067"/>
              <a:gd name="connsiteY194" fmla="*/ 2387527 h 3368442"/>
              <a:gd name="connsiteX195" fmla="*/ 1274016 w 6307067"/>
              <a:gd name="connsiteY195" fmla="*/ 2393251 h 3368442"/>
              <a:gd name="connsiteX196" fmla="*/ 1253771 w 6307067"/>
              <a:gd name="connsiteY196" fmla="*/ 2423287 h 3368442"/>
              <a:gd name="connsiteX197" fmla="*/ 1266260 w 6307067"/>
              <a:gd name="connsiteY197" fmla="*/ 2422200 h 3368442"/>
              <a:gd name="connsiteX198" fmla="*/ 1207942 w 6307067"/>
              <a:gd name="connsiteY198" fmla="*/ 2507413 h 3368442"/>
              <a:gd name="connsiteX199" fmla="*/ 1143547 w 6307067"/>
              <a:gd name="connsiteY199" fmla="*/ 2598754 h 3368442"/>
              <a:gd name="connsiteX200" fmla="*/ 1170685 w 6307067"/>
              <a:gd name="connsiteY200" fmla="*/ 2576106 h 3368442"/>
              <a:gd name="connsiteX201" fmla="*/ 1142773 w 6307067"/>
              <a:gd name="connsiteY201" fmla="*/ 2614061 h 3368442"/>
              <a:gd name="connsiteX202" fmla="*/ 1145820 w 6307067"/>
              <a:gd name="connsiteY202" fmla="*/ 2602688 h 3368442"/>
              <a:gd name="connsiteX203" fmla="*/ 1043796 w 6307067"/>
              <a:gd name="connsiteY203" fmla="*/ 2722730 h 3368442"/>
              <a:gd name="connsiteX204" fmla="*/ 1020373 w 6307067"/>
              <a:gd name="connsiteY204" fmla="*/ 2756346 h 3368442"/>
              <a:gd name="connsiteX205" fmla="*/ 970016 w 6307067"/>
              <a:gd name="connsiteY205" fmla="*/ 2815989 h 3368442"/>
              <a:gd name="connsiteX206" fmla="*/ 870654 w 6307067"/>
              <a:gd name="connsiteY206" fmla="*/ 2963339 h 3368442"/>
              <a:gd name="connsiteX207" fmla="*/ 918959 w 6307067"/>
              <a:gd name="connsiteY207" fmla="*/ 2886526 h 3368442"/>
              <a:gd name="connsiteX208" fmla="*/ 935066 w 6307067"/>
              <a:gd name="connsiteY208" fmla="*/ 2855381 h 3368442"/>
              <a:gd name="connsiteX209" fmla="*/ 896678 w 6307067"/>
              <a:gd name="connsiteY209" fmla="*/ 2882771 h 3368442"/>
              <a:gd name="connsiteX210" fmla="*/ 916426 w 6307067"/>
              <a:gd name="connsiteY210" fmla="*/ 2867008 h 3368442"/>
              <a:gd name="connsiteX211" fmla="*/ 890510 w 6307067"/>
              <a:gd name="connsiteY211" fmla="*/ 2909930 h 3368442"/>
              <a:gd name="connsiteX212" fmla="*/ 859551 w 6307067"/>
              <a:gd name="connsiteY212" fmla="*/ 2959256 h 3368442"/>
              <a:gd name="connsiteX213" fmla="*/ 846197 w 6307067"/>
              <a:gd name="connsiteY213" fmla="*/ 2996679 h 3368442"/>
              <a:gd name="connsiteX214" fmla="*/ 804151 w 6307067"/>
              <a:gd name="connsiteY214" fmla="*/ 3025304 h 3368442"/>
              <a:gd name="connsiteX215" fmla="*/ 809731 w 6307067"/>
              <a:gd name="connsiteY215" fmla="*/ 3033449 h 3368442"/>
              <a:gd name="connsiteX216" fmla="*/ 769241 w 6307067"/>
              <a:gd name="connsiteY216" fmla="*/ 3093519 h 3368442"/>
              <a:gd name="connsiteX217" fmla="*/ 747405 w 6307067"/>
              <a:gd name="connsiteY217" fmla="*/ 3125344 h 3368442"/>
              <a:gd name="connsiteX218" fmla="*/ 741645 w 6307067"/>
              <a:gd name="connsiteY218" fmla="*/ 3159260 h 3368442"/>
              <a:gd name="connsiteX219" fmla="*/ 719941 w 6307067"/>
              <a:gd name="connsiteY219" fmla="*/ 3198878 h 3368442"/>
              <a:gd name="connsiteX220" fmla="*/ 695539 w 6307067"/>
              <a:gd name="connsiteY220" fmla="*/ 3244422 h 3368442"/>
              <a:gd name="connsiteX221" fmla="*/ 683164 w 6307067"/>
              <a:gd name="connsiteY221" fmla="*/ 3269916 h 3368442"/>
              <a:gd name="connsiteX222" fmla="*/ 670511 w 6307067"/>
              <a:gd name="connsiteY222" fmla="*/ 3296445 h 3368442"/>
              <a:gd name="connsiteX223" fmla="*/ 659650 w 6307067"/>
              <a:gd name="connsiteY223" fmla="*/ 3324562 h 3368442"/>
              <a:gd name="connsiteX224" fmla="*/ 656676 w 6307067"/>
              <a:gd name="connsiteY224" fmla="*/ 3331523 h 3368442"/>
              <a:gd name="connsiteX225" fmla="*/ 653703 w 6307067"/>
              <a:gd name="connsiteY225" fmla="*/ 3338482 h 3368442"/>
              <a:gd name="connsiteX226" fmla="*/ 647201 w 6307067"/>
              <a:gd name="connsiteY226" fmla="*/ 3354470 h 3368442"/>
              <a:gd name="connsiteX227" fmla="*/ 648733 w 6307067"/>
              <a:gd name="connsiteY227" fmla="*/ 3340475 h 3368442"/>
              <a:gd name="connsiteX228" fmla="*/ 653499 w 6307067"/>
              <a:gd name="connsiteY228" fmla="*/ 3335104 h 3368442"/>
              <a:gd name="connsiteX229" fmla="*/ 654681 w 6307067"/>
              <a:gd name="connsiteY229" fmla="*/ 3326555 h 3368442"/>
              <a:gd name="connsiteX230" fmla="*/ 629041 w 6307067"/>
              <a:gd name="connsiteY230" fmla="*/ 3368442 h 3368442"/>
              <a:gd name="connsiteX231" fmla="*/ 615739 w 6307067"/>
              <a:gd name="connsiteY231" fmla="*/ 3356013 h 3368442"/>
              <a:gd name="connsiteX232" fmla="*/ 595934 w 6307067"/>
              <a:gd name="connsiteY232" fmla="*/ 3359571 h 3368442"/>
              <a:gd name="connsiteX233" fmla="*/ 582909 w 6307067"/>
              <a:gd name="connsiteY233" fmla="*/ 3346108 h 3368442"/>
              <a:gd name="connsiteX234" fmla="*/ 569606 w 6307067"/>
              <a:gd name="connsiteY234" fmla="*/ 3333678 h 3368442"/>
              <a:gd name="connsiteX235" fmla="*/ 549411 w 6307067"/>
              <a:gd name="connsiteY235" fmla="*/ 3313862 h 3368442"/>
              <a:gd name="connsiteX236" fmla="*/ 566277 w 6307067"/>
              <a:gd name="connsiteY236" fmla="*/ 3284029 h 3368442"/>
              <a:gd name="connsiteX237" fmla="*/ 568492 w 6307067"/>
              <a:gd name="connsiteY237" fmla="*/ 3275758 h 3368442"/>
              <a:gd name="connsiteX238" fmla="*/ 569120 w 6307067"/>
              <a:gd name="connsiteY238" fmla="*/ 3269277 h 3368442"/>
              <a:gd name="connsiteX239" fmla="*/ 559198 w 6307067"/>
              <a:gd name="connsiteY239" fmla="*/ 3256646 h 3368442"/>
              <a:gd name="connsiteX240" fmla="*/ 544714 w 6307067"/>
              <a:gd name="connsiteY240" fmla="*/ 3252765 h 3368442"/>
              <a:gd name="connsiteX241" fmla="*/ 537398 w 6307067"/>
              <a:gd name="connsiteY241" fmla="*/ 3255237 h 3368442"/>
              <a:gd name="connsiteX242" fmla="*/ 534775 w 6307067"/>
              <a:gd name="connsiteY242" fmla="*/ 3256750 h 3368442"/>
              <a:gd name="connsiteX243" fmla="*/ 531874 w 6307067"/>
              <a:gd name="connsiteY243" fmla="*/ 3259297 h 3368442"/>
              <a:gd name="connsiteX244" fmla="*/ 520736 w 6307067"/>
              <a:gd name="connsiteY244" fmla="*/ 3288448 h 3368442"/>
              <a:gd name="connsiteX245" fmla="*/ 495612 w 6307067"/>
              <a:gd name="connsiteY245" fmla="*/ 3299447 h 3368442"/>
              <a:gd name="connsiteX246" fmla="*/ 464835 w 6307067"/>
              <a:gd name="connsiteY246" fmla="*/ 3306714 h 3368442"/>
              <a:gd name="connsiteX247" fmla="*/ 454302 w 6307067"/>
              <a:gd name="connsiteY247" fmla="*/ 3283945 h 3368442"/>
              <a:gd name="connsiteX248" fmla="*/ 398914 w 6307067"/>
              <a:gd name="connsiteY248" fmla="*/ 3271320 h 3368442"/>
              <a:gd name="connsiteX249" fmla="*/ 397879 w 6307067"/>
              <a:gd name="connsiteY249" fmla="*/ 3271042 h 3368442"/>
              <a:gd name="connsiteX250" fmla="*/ 370386 w 6307067"/>
              <a:gd name="connsiteY250" fmla="*/ 3237081 h 3368442"/>
              <a:gd name="connsiteX251" fmla="*/ 375854 w 6307067"/>
              <a:gd name="connsiteY251" fmla="*/ 3220816 h 3368442"/>
              <a:gd name="connsiteX252" fmla="*/ 352261 w 6307067"/>
              <a:gd name="connsiteY252" fmla="*/ 3217819 h 3368442"/>
              <a:gd name="connsiteX253" fmla="*/ 321313 w 6307067"/>
              <a:gd name="connsiteY253" fmla="*/ 3188472 h 3368442"/>
              <a:gd name="connsiteX254" fmla="*/ 320647 w 6307067"/>
              <a:gd name="connsiteY254" fmla="*/ 3166132 h 3368442"/>
              <a:gd name="connsiteX255" fmla="*/ 290366 w 6307067"/>
              <a:gd name="connsiteY255" fmla="*/ 3159126 h 3368442"/>
              <a:gd name="connsiteX256" fmla="*/ 244894 w 6307067"/>
              <a:gd name="connsiteY256" fmla="*/ 3097077 h 3368442"/>
              <a:gd name="connsiteX257" fmla="*/ 245432 w 6307067"/>
              <a:gd name="connsiteY257" fmla="*/ 3111626 h 3368442"/>
              <a:gd name="connsiteX258" fmla="*/ 238743 w 6307067"/>
              <a:gd name="connsiteY258" fmla="*/ 3107618 h 3368442"/>
              <a:gd name="connsiteX259" fmla="*/ 229155 w 6307067"/>
              <a:gd name="connsiteY259" fmla="*/ 3106156 h 3368442"/>
              <a:gd name="connsiteX260" fmla="*/ 228324 w 6307067"/>
              <a:gd name="connsiteY260" fmla="*/ 3109258 h 3368442"/>
              <a:gd name="connsiteX261" fmla="*/ 227493 w 6307067"/>
              <a:gd name="connsiteY261" fmla="*/ 3112359 h 3368442"/>
              <a:gd name="connsiteX262" fmla="*/ 215282 w 6307067"/>
              <a:gd name="connsiteY262" fmla="*/ 3112412 h 3368442"/>
              <a:gd name="connsiteX263" fmla="*/ 233684 w 6307067"/>
              <a:gd name="connsiteY263" fmla="*/ 3130640 h 3368442"/>
              <a:gd name="connsiteX264" fmla="*/ 264224 w 6307067"/>
              <a:gd name="connsiteY264" fmla="*/ 3153229 h 3368442"/>
              <a:gd name="connsiteX265" fmla="*/ 230783 w 6307067"/>
              <a:gd name="connsiteY265" fmla="*/ 3133187 h 3368442"/>
              <a:gd name="connsiteX266" fmla="*/ 205009 w 6307067"/>
              <a:gd name="connsiteY266" fmla="*/ 3105227 h 3368442"/>
              <a:gd name="connsiteX267" fmla="*/ 214468 w 6307067"/>
              <a:gd name="connsiteY267" fmla="*/ 3098896 h 3368442"/>
              <a:gd name="connsiteX268" fmla="*/ 199503 w 6307067"/>
              <a:gd name="connsiteY268" fmla="*/ 3092670 h 3368442"/>
              <a:gd name="connsiteX269" fmla="*/ 183023 w 6307067"/>
              <a:gd name="connsiteY269" fmla="*/ 3083822 h 3368442"/>
              <a:gd name="connsiteX270" fmla="*/ 151374 w 6307067"/>
              <a:gd name="connsiteY270" fmla="*/ 3065368 h 3368442"/>
              <a:gd name="connsiteX271" fmla="*/ 147382 w 6307067"/>
              <a:gd name="connsiteY271" fmla="*/ 3055435 h 3368442"/>
              <a:gd name="connsiteX272" fmla="*/ 118081 w 6307067"/>
              <a:gd name="connsiteY272" fmla="*/ 3036502 h 3368442"/>
              <a:gd name="connsiteX273" fmla="*/ 90293 w 6307067"/>
              <a:gd name="connsiteY273" fmla="*/ 3020191 h 3368442"/>
              <a:gd name="connsiteX274" fmla="*/ 80094 w 6307067"/>
              <a:gd name="connsiteY274" fmla="*/ 3008593 h 3368442"/>
              <a:gd name="connsiteX275" fmla="*/ 71207 w 6307067"/>
              <a:gd name="connsiteY275" fmla="*/ 2996239 h 3368442"/>
              <a:gd name="connsiteX276" fmla="*/ 55224 w 6307067"/>
              <a:gd name="connsiteY276" fmla="*/ 2973118 h 3368442"/>
              <a:gd name="connsiteX277" fmla="*/ 40944 w 6307067"/>
              <a:gd name="connsiteY277" fmla="*/ 2972617 h 3368442"/>
              <a:gd name="connsiteX278" fmla="*/ 0 w 6307067"/>
              <a:gd name="connsiteY278" fmla="*/ 2935051 h 3368442"/>
              <a:gd name="connsiteX279" fmla="*/ 1589 w 6307067"/>
              <a:gd name="connsiteY279" fmla="*/ 2933260 h 3368442"/>
              <a:gd name="connsiteX280" fmla="*/ 1866 w 6307067"/>
              <a:gd name="connsiteY280" fmla="*/ 2932226 h 3368442"/>
              <a:gd name="connsiteX281" fmla="*/ 2420 w 6307067"/>
              <a:gd name="connsiteY281" fmla="*/ 2930159 h 3368442"/>
              <a:gd name="connsiteX282" fmla="*/ 6152 w 6307067"/>
              <a:gd name="connsiteY282" fmla="*/ 2924509 h 3368442"/>
              <a:gd name="connsiteX283" fmla="*/ 7593 w 6307067"/>
              <a:gd name="connsiteY283" fmla="*/ 2931545 h 3368442"/>
              <a:gd name="connsiteX284" fmla="*/ 26657 w 6307067"/>
              <a:gd name="connsiteY284" fmla="*/ 2910058 h 3368442"/>
              <a:gd name="connsiteX285" fmla="*/ 28523 w 6307067"/>
              <a:gd name="connsiteY285" fmla="*/ 2907234 h 3368442"/>
              <a:gd name="connsiteX286" fmla="*/ 30666 w 6307067"/>
              <a:gd name="connsiteY286" fmla="*/ 2903375 h 3368442"/>
              <a:gd name="connsiteX287" fmla="*/ 36743 w 6307067"/>
              <a:gd name="connsiteY287" fmla="*/ 2897247 h 3368442"/>
              <a:gd name="connsiteX288" fmla="*/ 57583 w 6307067"/>
              <a:gd name="connsiteY288" fmla="*/ 2893966 h 3368442"/>
              <a:gd name="connsiteX289" fmla="*/ 48254 w 6307067"/>
              <a:gd name="connsiteY289" fmla="*/ 2908088 h 3368442"/>
              <a:gd name="connsiteX290" fmla="*/ 41272 w 6307067"/>
              <a:gd name="connsiteY290" fmla="*/ 2921731 h 3368442"/>
              <a:gd name="connsiteX291" fmla="*/ 159884 w 6307067"/>
              <a:gd name="connsiteY291" fmla="*/ 2772889 h 3368442"/>
              <a:gd name="connsiteX292" fmla="*/ 174035 w 6307067"/>
              <a:gd name="connsiteY292" fmla="*/ 2765600 h 3368442"/>
              <a:gd name="connsiteX293" fmla="*/ 174810 w 6307067"/>
              <a:gd name="connsiteY293" fmla="*/ 2750294 h 3368442"/>
              <a:gd name="connsiteX294" fmla="*/ 194908 w 6307067"/>
              <a:gd name="connsiteY294" fmla="*/ 2729085 h 3368442"/>
              <a:gd name="connsiteX295" fmla="*/ 185173 w 6307067"/>
              <a:gd name="connsiteY295" fmla="*/ 2736449 h 3368442"/>
              <a:gd name="connsiteX296" fmla="*/ 221378 w 6307067"/>
              <a:gd name="connsiteY296" fmla="*/ 2684096 h 3368442"/>
              <a:gd name="connsiteX297" fmla="*/ 213509 w 6307067"/>
              <a:gd name="connsiteY297" fmla="*/ 2688635 h 3368442"/>
              <a:gd name="connsiteX298" fmla="*/ 217387 w 6307067"/>
              <a:gd name="connsiteY298" fmla="*/ 2674161 h 3368442"/>
              <a:gd name="connsiteX299" fmla="*/ 219106 w 6307067"/>
              <a:gd name="connsiteY299" fmla="*/ 2680162 h 3368442"/>
              <a:gd name="connsiteX300" fmla="*/ 229803 w 6307067"/>
              <a:gd name="connsiteY300" fmla="*/ 2677488 h 3368442"/>
              <a:gd name="connsiteX301" fmla="*/ 225370 w 6307067"/>
              <a:gd name="connsiteY301" fmla="*/ 2694030 h 3368442"/>
              <a:gd name="connsiteX302" fmla="*/ 298318 w 6307067"/>
              <a:gd name="connsiteY302" fmla="*/ 2603872 h 3368442"/>
              <a:gd name="connsiteX303" fmla="*/ 239555 w 6307067"/>
              <a:gd name="connsiteY303" fmla="*/ 2653506 h 3368442"/>
              <a:gd name="connsiteX304" fmla="*/ 321164 w 6307067"/>
              <a:gd name="connsiteY304" fmla="*/ 2526886 h 3368442"/>
              <a:gd name="connsiteX305" fmla="*/ 336627 w 6307067"/>
              <a:gd name="connsiteY305" fmla="*/ 2518839 h 3368442"/>
              <a:gd name="connsiteX306" fmla="*/ 351293 w 6307067"/>
              <a:gd name="connsiteY306" fmla="*/ 2480661 h 3368442"/>
              <a:gd name="connsiteX307" fmla="*/ 342886 w 6307067"/>
              <a:gd name="connsiteY307" fmla="*/ 2470651 h 3368442"/>
              <a:gd name="connsiteX308" fmla="*/ 379165 w 6307067"/>
              <a:gd name="connsiteY308" fmla="*/ 2413885 h 3368442"/>
              <a:gd name="connsiteX309" fmla="*/ 350105 w 6307067"/>
              <a:gd name="connsiteY309" fmla="*/ 2427153 h 3368442"/>
              <a:gd name="connsiteX310" fmla="*/ 400095 w 6307067"/>
              <a:gd name="connsiteY310" fmla="*/ 2389574 h 3368442"/>
              <a:gd name="connsiteX311" fmla="*/ 417531 w 6307067"/>
              <a:gd name="connsiteY311" fmla="*/ 2341056 h 3368442"/>
              <a:gd name="connsiteX312" fmla="*/ 468514 w 6307067"/>
              <a:gd name="connsiteY312" fmla="*/ 2274933 h 3368442"/>
              <a:gd name="connsiteX313" fmla="*/ 672892 w 6307067"/>
              <a:gd name="connsiteY313" fmla="*/ 1983962 h 3368442"/>
              <a:gd name="connsiteX314" fmla="*/ 676900 w 6307067"/>
              <a:gd name="connsiteY314" fmla="*/ 1977279 h 3368442"/>
              <a:gd name="connsiteX315" fmla="*/ 681666 w 6307067"/>
              <a:gd name="connsiteY315" fmla="*/ 1971907 h 3368442"/>
              <a:gd name="connsiteX316" fmla="*/ 660590 w 6307067"/>
              <a:gd name="connsiteY316" fmla="*/ 2005044 h 3368442"/>
              <a:gd name="connsiteX317" fmla="*/ 629427 w 6307067"/>
              <a:gd name="connsiteY317" fmla="*/ 2050992 h 3368442"/>
              <a:gd name="connsiteX318" fmla="*/ 665045 w 6307067"/>
              <a:gd name="connsiteY318" fmla="*/ 2033941 h 3368442"/>
              <a:gd name="connsiteX319" fmla="*/ 636155 w 6307067"/>
              <a:gd name="connsiteY319" fmla="*/ 2083821 h 3368442"/>
              <a:gd name="connsiteX320" fmla="*/ 687269 w 6307067"/>
              <a:gd name="connsiteY320" fmla="*/ 2025490 h 3368442"/>
              <a:gd name="connsiteX321" fmla="*/ 675815 w 6307067"/>
              <a:gd name="connsiteY321" fmla="*/ 2026854 h 3368442"/>
              <a:gd name="connsiteX322" fmla="*/ 688858 w 6307067"/>
              <a:gd name="connsiteY322" fmla="*/ 2023700 h 3368442"/>
              <a:gd name="connsiteX323" fmla="*/ 952354 w 6307067"/>
              <a:gd name="connsiteY323" fmla="*/ 1739706 h 3368442"/>
              <a:gd name="connsiteX324" fmla="*/ 965064 w 6307067"/>
              <a:gd name="connsiteY324" fmla="*/ 1725381 h 3368442"/>
              <a:gd name="connsiteX325" fmla="*/ 971839 w 6307067"/>
              <a:gd name="connsiteY325" fmla="*/ 1720270 h 3368442"/>
              <a:gd name="connsiteX326" fmla="*/ 3508724 w 6307067"/>
              <a:gd name="connsiteY326" fmla="*/ 1105110 h 3368442"/>
              <a:gd name="connsiteX327" fmla="*/ 3508813 w 6307067"/>
              <a:gd name="connsiteY327" fmla="*/ 1105139 h 3368442"/>
              <a:gd name="connsiteX328" fmla="*/ 3498117 w 6307067"/>
              <a:gd name="connsiteY328" fmla="*/ 1107944 h 3368442"/>
              <a:gd name="connsiteX329" fmla="*/ 3508724 w 6307067"/>
              <a:gd name="connsiteY329" fmla="*/ 1105110 h 3368442"/>
              <a:gd name="connsiteX330" fmla="*/ 4752391 w 6307067"/>
              <a:gd name="connsiteY330" fmla="*/ 0 h 3368442"/>
              <a:gd name="connsiteX331" fmla="*/ 4877035 w 6307067"/>
              <a:gd name="connsiteY331" fmla="*/ 23421 h 3368442"/>
              <a:gd name="connsiteX332" fmla="*/ 5002715 w 6307067"/>
              <a:gd name="connsiteY332" fmla="*/ 47118 h 3368442"/>
              <a:gd name="connsiteX333" fmla="*/ 4859495 w 6307067"/>
              <a:gd name="connsiteY333" fmla="*/ 30916 h 3368442"/>
              <a:gd name="connsiteX334" fmla="*/ 4869219 w 6307067"/>
              <a:gd name="connsiteY334" fmla="*/ 40173 h 3368442"/>
              <a:gd name="connsiteX335" fmla="*/ 4750899 w 6307067"/>
              <a:gd name="connsiteY335" fmla="*/ 42838 h 3368442"/>
              <a:gd name="connsiteX336" fmla="*/ 4895839 w 6307067"/>
              <a:gd name="connsiteY336" fmla="*/ 65045 h 3368442"/>
              <a:gd name="connsiteX337" fmla="*/ 4988947 w 6307067"/>
              <a:gd name="connsiteY337" fmla="*/ 77798 h 3368442"/>
              <a:gd name="connsiteX338" fmla="*/ 5087785 w 6307067"/>
              <a:gd name="connsiteY338" fmla="*/ 89869 h 3368442"/>
              <a:gd name="connsiteX339" fmla="*/ 5046656 w 6307067"/>
              <a:gd name="connsiteY339" fmla="*/ 77740 h 3368442"/>
              <a:gd name="connsiteX340" fmla="*/ 5136455 w 6307067"/>
              <a:gd name="connsiteY340" fmla="*/ 86280 h 3368442"/>
              <a:gd name="connsiteX341" fmla="*/ 5227159 w 6307067"/>
              <a:gd name="connsiteY341" fmla="*/ 87302 h 3368442"/>
              <a:gd name="connsiteX342" fmla="*/ 5316459 w 6307067"/>
              <a:gd name="connsiteY342" fmla="*/ 110122 h 3368442"/>
              <a:gd name="connsiteX343" fmla="*/ 5396110 w 6307067"/>
              <a:gd name="connsiteY343" fmla="*/ 119269 h 3368442"/>
              <a:gd name="connsiteX344" fmla="*/ 5411728 w 6307067"/>
              <a:gd name="connsiteY344" fmla="*/ 102390 h 3368442"/>
              <a:gd name="connsiteX345" fmla="*/ 5543839 w 6307067"/>
              <a:gd name="connsiteY345" fmla="*/ 114507 h 3368442"/>
              <a:gd name="connsiteX346" fmla="*/ 5489251 w 6307067"/>
              <a:gd name="connsiteY346" fmla="*/ 98772 h 3368442"/>
              <a:gd name="connsiteX347" fmla="*/ 5418713 w 6307067"/>
              <a:gd name="connsiteY347" fmla="*/ 88741 h 3368442"/>
              <a:gd name="connsiteX348" fmla="*/ 5492651 w 6307067"/>
              <a:gd name="connsiteY348" fmla="*/ 81945 h 3368442"/>
              <a:gd name="connsiteX349" fmla="*/ 5583559 w 6307067"/>
              <a:gd name="connsiteY349" fmla="*/ 86348 h 3368442"/>
              <a:gd name="connsiteX350" fmla="*/ 5567126 w 6307067"/>
              <a:gd name="connsiteY350" fmla="*/ 89706 h 3368442"/>
              <a:gd name="connsiteX351" fmla="*/ 5691419 w 6307067"/>
              <a:gd name="connsiteY351" fmla="*/ 118575 h 3368442"/>
              <a:gd name="connsiteX352" fmla="*/ 5805581 w 6307067"/>
              <a:gd name="connsiteY352" fmla="*/ 131427 h 3368442"/>
              <a:gd name="connsiteX353" fmla="*/ 5791994 w 6307067"/>
              <a:gd name="connsiteY353" fmla="*/ 120025 h 3368442"/>
              <a:gd name="connsiteX354" fmla="*/ 5842105 w 6307067"/>
              <a:gd name="connsiteY354" fmla="*/ 123475 h 3368442"/>
              <a:gd name="connsiteX355" fmla="*/ 5826913 w 6307067"/>
              <a:gd name="connsiteY355" fmla="*/ 130490 h 3368442"/>
              <a:gd name="connsiteX356" fmla="*/ 5910760 w 6307067"/>
              <a:gd name="connsiteY356" fmla="*/ 152957 h 3368442"/>
              <a:gd name="connsiteX357" fmla="*/ 5987493 w 6307067"/>
              <a:gd name="connsiteY357" fmla="*/ 181277 h 3368442"/>
              <a:gd name="connsiteX358" fmla="*/ 6006606 w 6307067"/>
              <a:gd name="connsiteY358" fmla="*/ 188617 h 3368442"/>
              <a:gd name="connsiteX359" fmla="*/ 6024685 w 6307067"/>
              <a:gd name="connsiteY359" fmla="*/ 195678 h 3368442"/>
              <a:gd name="connsiteX360" fmla="*/ 6060361 w 6307067"/>
              <a:gd name="connsiteY360" fmla="*/ 207455 h 3368442"/>
              <a:gd name="connsiteX361" fmla="*/ 6097350 w 6307067"/>
              <a:gd name="connsiteY361" fmla="*/ 218475 h 3368442"/>
              <a:gd name="connsiteX362" fmla="*/ 6102803 w 6307067"/>
              <a:gd name="connsiteY362" fmla="*/ 218828 h 3368442"/>
              <a:gd name="connsiteX363" fmla="*/ 6106944 w 6307067"/>
              <a:gd name="connsiteY363" fmla="*/ 219937 h 3368442"/>
              <a:gd name="connsiteX364" fmla="*/ 6115225 w 6307067"/>
              <a:gd name="connsiteY364" fmla="*/ 222156 h 3368442"/>
              <a:gd name="connsiteX365" fmla="*/ 6132342 w 6307067"/>
              <a:gd name="connsiteY365" fmla="*/ 224524 h 3368442"/>
              <a:gd name="connsiteX366" fmla="*/ 6194492 w 6307067"/>
              <a:gd name="connsiteY366" fmla="*/ 270003 h 3368442"/>
              <a:gd name="connsiteX367" fmla="*/ 6182828 w 6307067"/>
              <a:gd name="connsiteY367" fmla="*/ 267986 h 3368442"/>
              <a:gd name="connsiteX368" fmla="*/ 6206569 w 6307067"/>
              <a:gd name="connsiteY368" fmla="*/ 340866 h 3368442"/>
              <a:gd name="connsiteX369" fmla="*/ 6225045 w 6307067"/>
              <a:gd name="connsiteY369" fmla="*/ 433400 h 3368442"/>
              <a:gd name="connsiteX370" fmla="*/ 6249708 w 6307067"/>
              <a:gd name="connsiteY370" fmla="*/ 482136 h 3368442"/>
              <a:gd name="connsiteX371" fmla="*/ 6227977 w 6307067"/>
              <a:gd name="connsiteY371" fmla="*/ 538397 h 3368442"/>
              <a:gd name="connsiteX372" fmla="*/ 6252526 w 6307067"/>
              <a:gd name="connsiteY372" fmla="*/ 562714 h 3368442"/>
              <a:gd name="connsiteX373" fmla="*/ 6253437 w 6307067"/>
              <a:gd name="connsiteY373" fmla="*/ 617281 h 3368442"/>
              <a:gd name="connsiteX374" fmla="*/ 6278339 w 6307067"/>
              <a:gd name="connsiteY374" fmla="*/ 636148 h 3368442"/>
              <a:gd name="connsiteX375" fmla="*/ 6250706 w 6307067"/>
              <a:gd name="connsiteY375" fmla="*/ 656460 h 3368442"/>
              <a:gd name="connsiteX376" fmla="*/ 6270692 w 6307067"/>
              <a:gd name="connsiteY376" fmla="*/ 689531 h 3368442"/>
              <a:gd name="connsiteX377" fmla="*/ 6293432 w 6307067"/>
              <a:gd name="connsiteY377" fmla="*/ 728884 h 3368442"/>
              <a:gd name="connsiteX378" fmla="*/ 6303886 w 6307067"/>
              <a:gd name="connsiteY378" fmla="*/ 834789 h 3368442"/>
              <a:gd name="connsiteX379" fmla="*/ 6276668 w 6307067"/>
              <a:gd name="connsiteY379" fmla="*/ 923948 h 3368442"/>
              <a:gd name="connsiteX380" fmla="*/ 6299295 w 6307067"/>
              <a:gd name="connsiteY380" fmla="*/ 938880 h 3368442"/>
              <a:gd name="connsiteX381" fmla="*/ 6278167 w 6307067"/>
              <a:gd name="connsiteY381" fmla="*/ 943196 h 3368442"/>
              <a:gd name="connsiteX382" fmla="*/ 6262420 w 6307067"/>
              <a:gd name="connsiteY382" fmla="*/ 952280 h 3368442"/>
              <a:gd name="connsiteX383" fmla="*/ 6242163 w 6307067"/>
              <a:gd name="connsiteY383" fmla="*/ 982329 h 3368442"/>
              <a:gd name="connsiteX384" fmla="*/ 6240214 w 6307067"/>
              <a:gd name="connsiteY384" fmla="*/ 1068281 h 3368442"/>
              <a:gd name="connsiteX385" fmla="*/ 6183523 w 6307067"/>
              <a:gd name="connsiteY385" fmla="*/ 1085241 h 3368442"/>
              <a:gd name="connsiteX386" fmla="*/ 6128145 w 6307067"/>
              <a:gd name="connsiteY386" fmla="*/ 1101444 h 3368442"/>
              <a:gd name="connsiteX387" fmla="*/ 6137999 w 6307067"/>
              <a:gd name="connsiteY387" fmla="*/ 1118497 h 3368442"/>
              <a:gd name="connsiteX388" fmla="*/ 6099494 w 6307067"/>
              <a:gd name="connsiteY388" fmla="*/ 1104854 h 3368442"/>
              <a:gd name="connsiteX389" fmla="*/ 6078034 w 6307067"/>
              <a:gd name="connsiteY389" fmla="*/ 1097995 h 3368442"/>
              <a:gd name="connsiteX390" fmla="*/ 6059434 w 6307067"/>
              <a:gd name="connsiteY390" fmla="*/ 1093011 h 3368442"/>
              <a:gd name="connsiteX391" fmla="*/ 6063828 w 6307067"/>
              <a:gd name="connsiteY391" fmla="*/ 1118210 h 3368442"/>
              <a:gd name="connsiteX392" fmla="*/ 6036649 w 6307067"/>
              <a:gd name="connsiteY392" fmla="*/ 1207222 h 3368442"/>
              <a:gd name="connsiteX393" fmla="*/ 6058520 w 6307067"/>
              <a:gd name="connsiteY393" fmla="*/ 1220831 h 3368442"/>
              <a:gd name="connsiteX394" fmla="*/ 6038155 w 6307067"/>
              <a:gd name="connsiteY394" fmla="*/ 1226442 h 3368442"/>
              <a:gd name="connsiteX395" fmla="*/ 6023448 w 6307067"/>
              <a:gd name="connsiteY395" fmla="*/ 1235784 h 3368442"/>
              <a:gd name="connsiteX396" fmla="*/ 6003208 w 6307067"/>
              <a:gd name="connsiteY396" fmla="*/ 1265779 h 3368442"/>
              <a:gd name="connsiteX397" fmla="*/ 6000256 w 6307067"/>
              <a:gd name="connsiteY397" fmla="*/ 1351322 h 3368442"/>
              <a:gd name="connsiteX398" fmla="*/ 5947167 w 6307067"/>
              <a:gd name="connsiteY398" fmla="*/ 1371409 h 3368442"/>
              <a:gd name="connsiteX399" fmla="*/ 5894909 w 6307067"/>
              <a:gd name="connsiteY399" fmla="*/ 1388398 h 3368442"/>
              <a:gd name="connsiteX400" fmla="*/ 5905045 w 6307067"/>
              <a:gd name="connsiteY400" fmla="*/ 1404396 h 3368442"/>
              <a:gd name="connsiteX401" fmla="*/ 5868057 w 6307067"/>
              <a:gd name="connsiteY401" fmla="*/ 1393379 h 3368442"/>
              <a:gd name="connsiteX402" fmla="*/ 5848389 w 6307067"/>
              <a:gd name="connsiteY402" fmla="*/ 1388109 h 3368442"/>
              <a:gd name="connsiteX403" fmla="*/ 5828721 w 6307067"/>
              <a:gd name="connsiteY403" fmla="*/ 1382839 h 3368442"/>
              <a:gd name="connsiteX404" fmla="*/ 5744323 w 6307067"/>
              <a:gd name="connsiteY404" fmla="*/ 1362437 h 3368442"/>
              <a:gd name="connsiteX405" fmla="*/ 5660959 w 6307067"/>
              <a:gd name="connsiteY405" fmla="*/ 1342314 h 3368442"/>
              <a:gd name="connsiteX406" fmla="*/ 5641015 w 6307067"/>
              <a:gd name="connsiteY406" fmla="*/ 1338077 h 3368442"/>
              <a:gd name="connsiteX407" fmla="*/ 5622382 w 6307067"/>
              <a:gd name="connsiteY407" fmla="*/ 1333084 h 3368442"/>
              <a:gd name="connsiteX408" fmla="*/ 5586911 w 6307067"/>
              <a:gd name="connsiteY408" fmla="*/ 1324687 h 3368442"/>
              <a:gd name="connsiteX409" fmla="*/ 5587475 w 6307067"/>
              <a:gd name="connsiteY409" fmla="*/ 1306022 h 3368442"/>
              <a:gd name="connsiteX410" fmla="*/ 5532059 w 6307067"/>
              <a:gd name="connsiteY410" fmla="*/ 1293387 h 3368442"/>
              <a:gd name="connsiteX411" fmla="*/ 5477126 w 6307067"/>
              <a:gd name="connsiteY411" fmla="*/ 1283094 h 3368442"/>
              <a:gd name="connsiteX412" fmla="*/ 5422950 w 6307067"/>
              <a:gd name="connsiteY412" fmla="*/ 1274113 h 3368442"/>
              <a:gd name="connsiteX413" fmla="*/ 5369257 w 6307067"/>
              <a:gd name="connsiteY413" fmla="*/ 1267473 h 3368442"/>
              <a:gd name="connsiteX414" fmla="*/ 5316322 w 6307067"/>
              <a:gd name="connsiteY414" fmla="*/ 1262144 h 3368442"/>
              <a:gd name="connsiteX415" fmla="*/ 5263109 w 6307067"/>
              <a:gd name="connsiteY415" fmla="*/ 1257847 h 3368442"/>
              <a:gd name="connsiteX416" fmla="*/ 5159238 w 6307067"/>
              <a:gd name="connsiteY416" fmla="*/ 1252152 h 3368442"/>
              <a:gd name="connsiteX417" fmla="*/ 4756655 w 6307067"/>
              <a:gd name="connsiteY417" fmla="*/ 1235041 h 3368442"/>
              <a:gd name="connsiteX418" fmla="*/ 4650507 w 6307067"/>
              <a:gd name="connsiteY418" fmla="*/ 1225415 h 3368442"/>
              <a:gd name="connsiteX419" fmla="*/ 4176346 w 6307067"/>
              <a:gd name="connsiteY419" fmla="*/ 1214582 h 3368442"/>
              <a:gd name="connsiteX420" fmla="*/ 4058105 w 6307067"/>
              <a:gd name="connsiteY420" fmla="*/ 1229388 h 3368442"/>
              <a:gd name="connsiteX421" fmla="*/ 4052592 w 6307067"/>
              <a:gd name="connsiteY421" fmla="*/ 1216842 h 3368442"/>
              <a:gd name="connsiteX422" fmla="*/ 4008757 w 6307067"/>
              <a:gd name="connsiteY422" fmla="*/ 1227233 h 3368442"/>
              <a:gd name="connsiteX423" fmla="*/ 4047283 w 6307067"/>
              <a:gd name="connsiteY423" fmla="*/ 1207671 h 3368442"/>
              <a:gd name="connsiteX424" fmla="*/ 3995168 w 6307067"/>
              <a:gd name="connsiteY424" fmla="*/ 1215844 h 3368442"/>
              <a:gd name="connsiteX425" fmla="*/ 4019888 w 6307067"/>
              <a:gd name="connsiteY425" fmla="*/ 1198117 h 3368442"/>
              <a:gd name="connsiteX426" fmla="*/ 3905306 w 6307067"/>
              <a:gd name="connsiteY426" fmla="*/ 1211688 h 3368442"/>
              <a:gd name="connsiteX427" fmla="*/ 3894340 w 6307067"/>
              <a:gd name="connsiteY427" fmla="*/ 1198788 h 3368442"/>
              <a:gd name="connsiteX428" fmla="*/ 3824136 w 6307067"/>
              <a:gd name="connsiteY428" fmla="*/ 1216503 h 3368442"/>
              <a:gd name="connsiteX429" fmla="*/ 3977253 w 6307067"/>
              <a:gd name="connsiteY429" fmla="*/ 1166770 h 3368442"/>
              <a:gd name="connsiteX430" fmla="*/ 3821881 w 6307067"/>
              <a:gd name="connsiteY430" fmla="*/ 1179373 h 3368442"/>
              <a:gd name="connsiteX431" fmla="*/ 3962976 w 6307067"/>
              <a:gd name="connsiteY431" fmla="*/ 1149662 h 3368442"/>
              <a:gd name="connsiteX432" fmla="*/ 3946967 w 6307067"/>
              <a:gd name="connsiteY432" fmla="*/ 1143159 h 3368442"/>
              <a:gd name="connsiteX433" fmla="*/ 4046155 w 6307067"/>
              <a:gd name="connsiteY433" fmla="*/ 1133211 h 3368442"/>
              <a:gd name="connsiteX434" fmla="*/ 4052961 w 6307067"/>
              <a:gd name="connsiteY434" fmla="*/ 1124173 h 3368442"/>
              <a:gd name="connsiteX435" fmla="*/ 3973273 w 6307067"/>
              <a:gd name="connsiteY435" fmla="*/ 1129786 h 3368442"/>
              <a:gd name="connsiteX436" fmla="*/ 3736239 w 6307067"/>
              <a:gd name="connsiteY436" fmla="*/ 1155137 h 3368442"/>
              <a:gd name="connsiteX437" fmla="*/ 3619076 w 6307067"/>
              <a:gd name="connsiteY437" fmla="*/ 1182433 h 3368442"/>
              <a:gd name="connsiteX438" fmla="*/ 3611492 w 6307067"/>
              <a:gd name="connsiteY438" fmla="*/ 1169328 h 3368442"/>
              <a:gd name="connsiteX439" fmla="*/ 3569372 w 6307067"/>
              <a:gd name="connsiteY439" fmla="*/ 1185726 h 3368442"/>
              <a:gd name="connsiteX440" fmla="*/ 3605630 w 6307067"/>
              <a:gd name="connsiteY440" fmla="*/ 1162220 h 3368442"/>
              <a:gd name="connsiteX441" fmla="*/ 3554469 w 6307067"/>
              <a:gd name="connsiteY441" fmla="*/ 1175088 h 3368442"/>
              <a:gd name="connsiteX442" fmla="*/ 3577677 w 6307067"/>
              <a:gd name="connsiteY442" fmla="*/ 1154730 h 3368442"/>
              <a:gd name="connsiteX443" fmla="*/ 3463138 w 6307067"/>
              <a:gd name="connsiteY443" fmla="*/ 1180514 h 3368442"/>
              <a:gd name="connsiteX444" fmla="*/ 3451617 w 6307067"/>
              <a:gd name="connsiteY444" fmla="*/ 1169676 h 3368442"/>
              <a:gd name="connsiteX445" fmla="*/ 3382569 w 6307067"/>
              <a:gd name="connsiteY445" fmla="*/ 1195469 h 3368442"/>
              <a:gd name="connsiteX446" fmla="*/ 3531583 w 6307067"/>
              <a:gd name="connsiteY446" fmla="*/ 1127984 h 3368442"/>
              <a:gd name="connsiteX447" fmla="*/ 3376934 w 6307067"/>
              <a:gd name="connsiteY447" fmla="*/ 1158524 h 3368442"/>
              <a:gd name="connsiteX448" fmla="*/ 3515440 w 6307067"/>
              <a:gd name="connsiteY448" fmla="*/ 1113692 h 3368442"/>
              <a:gd name="connsiteX449" fmla="*/ 3513019 w 6307067"/>
              <a:gd name="connsiteY449" fmla="*/ 1106487 h 3368442"/>
              <a:gd name="connsiteX450" fmla="*/ 3508813 w 6307067"/>
              <a:gd name="connsiteY450" fmla="*/ 1105139 h 3368442"/>
              <a:gd name="connsiteX451" fmla="*/ 3548242 w 6307067"/>
              <a:gd name="connsiteY451" fmla="*/ 1094798 h 3368442"/>
              <a:gd name="connsiteX452" fmla="*/ 3596707 w 6307067"/>
              <a:gd name="connsiteY452" fmla="*/ 1087852 h 3368442"/>
              <a:gd name="connsiteX453" fmla="*/ 3623995 w 6307067"/>
              <a:gd name="connsiteY453" fmla="*/ 1056407 h 3368442"/>
              <a:gd name="connsiteX454" fmla="*/ 3723681 w 6307067"/>
              <a:gd name="connsiteY454" fmla="*/ 1048790 h 3368442"/>
              <a:gd name="connsiteX455" fmla="*/ 3659483 w 6307067"/>
              <a:gd name="connsiteY455" fmla="*/ 1048198 h 3368442"/>
              <a:gd name="connsiteX456" fmla="*/ 3668944 w 6307067"/>
              <a:gd name="connsiteY456" fmla="*/ 1041875 h 3368442"/>
              <a:gd name="connsiteX457" fmla="*/ 3501944 w 6307067"/>
              <a:gd name="connsiteY457" fmla="*/ 1064675 h 3368442"/>
              <a:gd name="connsiteX458" fmla="*/ 3456514 w 6307067"/>
              <a:gd name="connsiteY458" fmla="*/ 1076864 h 3368442"/>
              <a:gd name="connsiteX459" fmla="*/ 3465217 w 6307067"/>
              <a:gd name="connsiteY459" fmla="*/ 1069230 h 3368442"/>
              <a:gd name="connsiteX460" fmla="*/ 3541716 w 6307067"/>
              <a:gd name="connsiteY460" fmla="*/ 1048756 h 3368442"/>
              <a:gd name="connsiteX461" fmla="*/ 3424431 w 6307067"/>
              <a:gd name="connsiteY461" fmla="*/ 1051657 h 3368442"/>
              <a:gd name="connsiteX462" fmla="*/ 3392122 w 6307067"/>
              <a:gd name="connsiteY462" fmla="*/ 1056288 h 3368442"/>
              <a:gd name="connsiteX463" fmla="*/ 3480985 w 6307067"/>
              <a:gd name="connsiteY463" fmla="*/ 1026946 h 3368442"/>
              <a:gd name="connsiteX464" fmla="*/ 3435975 w 6307067"/>
              <a:gd name="connsiteY464" fmla="*/ 1029282 h 3368442"/>
              <a:gd name="connsiteX465" fmla="*/ 3188671 w 6307067"/>
              <a:gd name="connsiteY465" fmla="*/ 1082610 h 3368442"/>
              <a:gd name="connsiteX466" fmla="*/ 3163404 w 6307067"/>
              <a:gd name="connsiteY466" fmla="*/ 1085806 h 3368442"/>
              <a:gd name="connsiteX467" fmla="*/ 3337120 w 6307067"/>
              <a:gd name="connsiteY467" fmla="*/ 1033799 h 3368442"/>
              <a:gd name="connsiteX468" fmla="*/ 3288933 w 6307067"/>
              <a:gd name="connsiteY468" fmla="*/ 1039712 h 3368442"/>
              <a:gd name="connsiteX469" fmla="*/ 3292123 w 6307067"/>
              <a:gd name="connsiteY469" fmla="*/ 1019527 h 3368442"/>
              <a:gd name="connsiteX470" fmla="*/ 3358267 w 6307067"/>
              <a:gd name="connsiteY470" fmla="*/ 988527 h 3368442"/>
              <a:gd name="connsiteX471" fmla="*/ 3379552 w 6307067"/>
              <a:gd name="connsiteY471" fmla="*/ 982552 h 3368442"/>
              <a:gd name="connsiteX472" fmla="*/ 3379404 w 6307067"/>
              <a:gd name="connsiteY472" fmla="*/ 978352 h 3368442"/>
              <a:gd name="connsiteX473" fmla="*/ 3380002 w 6307067"/>
              <a:gd name="connsiteY473" fmla="*/ 973532 h 3368442"/>
              <a:gd name="connsiteX474" fmla="*/ 3393367 w 6307067"/>
              <a:gd name="connsiteY474" fmla="*/ 968549 h 3368442"/>
              <a:gd name="connsiteX475" fmla="*/ 3366787 w 6307067"/>
              <a:gd name="connsiteY475" fmla="*/ 968439 h 3368442"/>
              <a:gd name="connsiteX476" fmla="*/ 3183962 w 6307067"/>
              <a:gd name="connsiteY476" fmla="*/ 1004942 h 3368442"/>
              <a:gd name="connsiteX477" fmla="*/ 3145634 w 6307067"/>
              <a:gd name="connsiteY477" fmla="*/ 1027892 h 3368442"/>
              <a:gd name="connsiteX478" fmla="*/ 3163040 w 6307067"/>
              <a:gd name="connsiteY478" fmla="*/ 1012623 h 3368442"/>
              <a:gd name="connsiteX479" fmla="*/ 3123279 w 6307067"/>
              <a:gd name="connsiteY479" fmla="*/ 1011935 h 3368442"/>
              <a:gd name="connsiteX480" fmla="*/ 3178448 w 6307067"/>
              <a:gd name="connsiteY480" fmla="*/ 992390 h 3368442"/>
              <a:gd name="connsiteX481" fmla="*/ 3190811 w 6307067"/>
              <a:gd name="connsiteY481" fmla="*/ 983522 h 3368442"/>
              <a:gd name="connsiteX482" fmla="*/ 3152290 w 6307067"/>
              <a:gd name="connsiteY482" fmla="*/ 986488 h 3368442"/>
              <a:gd name="connsiteX483" fmla="*/ 3170936 w 6307067"/>
              <a:gd name="connsiteY483" fmla="*/ 974875 h 3368442"/>
              <a:gd name="connsiteX484" fmla="*/ 3059092 w 6307067"/>
              <a:gd name="connsiteY484" fmla="*/ 994736 h 3368442"/>
              <a:gd name="connsiteX485" fmla="*/ 3046875 w 6307067"/>
              <a:gd name="connsiteY485" fmla="*/ 994785 h 3368442"/>
              <a:gd name="connsiteX486" fmla="*/ 3139264 w 6307067"/>
              <a:gd name="connsiteY486" fmla="*/ 956422 h 3368442"/>
              <a:gd name="connsiteX487" fmla="*/ 2917360 w 6307067"/>
              <a:gd name="connsiteY487" fmla="*/ 1014342 h 3368442"/>
              <a:gd name="connsiteX488" fmla="*/ 2912460 w 6307067"/>
              <a:gd name="connsiteY488" fmla="*/ 1011921 h 3368442"/>
              <a:gd name="connsiteX489" fmla="*/ 2911846 w 6307067"/>
              <a:gd name="connsiteY489" fmla="*/ 1001791 h 3368442"/>
              <a:gd name="connsiteX490" fmla="*/ 3157861 w 6307067"/>
              <a:gd name="connsiteY490" fmla="*/ 916004 h 3368442"/>
              <a:gd name="connsiteX491" fmla="*/ 3108085 w 6307067"/>
              <a:gd name="connsiteY491" fmla="*/ 923706 h 3368442"/>
              <a:gd name="connsiteX492" fmla="*/ 3214209 w 6307067"/>
              <a:gd name="connsiteY492" fmla="*/ 887916 h 3368442"/>
              <a:gd name="connsiteX493" fmla="*/ 3290854 w 6307067"/>
              <a:gd name="connsiteY493" fmla="*/ 858621 h 3368442"/>
              <a:gd name="connsiteX494" fmla="*/ 3153731 w 6307067"/>
              <a:gd name="connsiteY494" fmla="*/ 898287 h 3368442"/>
              <a:gd name="connsiteX495" fmla="*/ 2864861 w 6307067"/>
              <a:gd name="connsiteY495" fmla="*/ 965947 h 3368442"/>
              <a:gd name="connsiteX496" fmla="*/ 2864247 w 6307067"/>
              <a:gd name="connsiteY496" fmla="*/ 955816 h 3368442"/>
              <a:gd name="connsiteX497" fmla="*/ 2818612 w 6307067"/>
              <a:gd name="connsiteY497" fmla="*/ 964628 h 3368442"/>
              <a:gd name="connsiteX498" fmla="*/ 3100258 w 6307067"/>
              <a:gd name="connsiteY498" fmla="*/ 861812 h 3368442"/>
              <a:gd name="connsiteX499" fmla="*/ 3097213 w 6307067"/>
              <a:gd name="connsiteY499" fmla="*/ 873176 h 3368442"/>
              <a:gd name="connsiteX500" fmla="*/ 3133193 w 6307067"/>
              <a:gd name="connsiteY500" fmla="*/ 850704 h 3368442"/>
              <a:gd name="connsiteX501" fmla="*/ 3119169 w 6307067"/>
              <a:gd name="connsiteY501" fmla="*/ 865772 h 3368442"/>
              <a:gd name="connsiteX502" fmla="*/ 3179454 w 6307067"/>
              <a:gd name="connsiteY502" fmla="*/ 835417 h 3368442"/>
              <a:gd name="connsiteX503" fmla="*/ 3308931 w 6307067"/>
              <a:gd name="connsiteY503" fmla="*/ 770449 h 3368442"/>
              <a:gd name="connsiteX504" fmla="*/ 3359333 w 6307067"/>
              <a:gd name="connsiteY504" fmla="*/ 756270 h 3368442"/>
              <a:gd name="connsiteX505" fmla="*/ 3346826 w 6307067"/>
              <a:gd name="connsiteY505" fmla="*/ 773958 h 3368442"/>
              <a:gd name="connsiteX506" fmla="*/ 3356144 w 6307067"/>
              <a:gd name="connsiteY506" fmla="*/ 776455 h 3368442"/>
              <a:gd name="connsiteX507" fmla="*/ 3546713 w 6307067"/>
              <a:gd name="connsiteY507" fmla="*/ 711247 h 3368442"/>
              <a:gd name="connsiteX508" fmla="*/ 3390210 w 6307067"/>
              <a:gd name="connsiteY508" fmla="*/ 728001 h 3368442"/>
              <a:gd name="connsiteX509" fmla="*/ 3414309 w 6307067"/>
              <a:gd name="connsiteY509" fmla="*/ 716740 h 3368442"/>
              <a:gd name="connsiteX510" fmla="*/ 3286588 w 6307067"/>
              <a:gd name="connsiteY510" fmla="*/ 737885 h 3368442"/>
              <a:gd name="connsiteX511" fmla="*/ 3264631 w 6307067"/>
              <a:gd name="connsiteY511" fmla="*/ 745290 h 3368442"/>
              <a:gd name="connsiteX512" fmla="*/ 3263668 w 6307067"/>
              <a:gd name="connsiteY512" fmla="*/ 740602 h 3368442"/>
              <a:gd name="connsiteX513" fmla="*/ 3299986 w 6307067"/>
              <a:gd name="connsiteY513" fmla="*/ 729294 h 3368442"/>
              <a:gd name="connsiteX514" fmla="*/ 3352121 w 6307067"/>
              <a:gd name="connsiteY514" fmla="*/ 704507 h 3368442"/>
              <a:gd name="connsiteX515" fmla="*/ 3366061 w 6307067"/>
              <a:gd name="connsiteY515" fmla="*/ 710457 h 3368442"/>
              <a:gd name="connsiteX516" fmla="*/ 3421230 w 6307067"/>
              <a:gd name="connsiteY516" fmla="*/ 690911 h 3368442"/>
              <a:gd name="connsiteX517" fmla="*/ 3365242 w 6307067"/>
              <a:gd name="connsiteY517" fmla="*/ 696949 h 3368442"/>
              <a:gd name="connsiteX518" fmla="*/ 3382299 w 6307067"/>
              <a:gd name="connsiteY518" fmla="*/ 687124 h 3368442"/>
              <a:gd name="connsiteX519" fmla="*/ 3360005 w 6307067"/>
              <a:gd name="connsiteY519" fmla="*/ 683365 h 3368442"/>
              <a:gd name="connsiteX520" fmla="*/ 3410479 w 6307067"/>
              <a:gd name="connsiteY520" fmla="*/ 664776 h 3368442"/>
              <a:gd name="connsiteX521" fmla="*/ 3298974 w 6307067"/>
              <a:gd name="connsiteY521" fmla="*/ 695803 h 3368442"/>
              <a:gd name="connsiteX522" fmla="*/ 3352686 w 6307067"/>
              <a:gd name="connsiteY522" fmla="*/ 685833 h 3368442"/>
              <a:gd name="connsiteX523" fmla="*/ 3245177 w 6307067"/>
              <a:gd name="connsiteY523" fmla="*/ 726789 h 3368442"/>
              <a:gd name="connsiteX524" fmla="*/ 3270938 w 6307067"/>
              <a:gd name="connsiteY524" fmla="*/ 709330 h 3368442"/>
              <a:gd name="connsiteX525" fmla="*/ 3243323 w 6307067"/>
              <a:gd name="connsiteY525" fmla="*/ 713004 h 3368442"/>
              <a:gd name="connsiteX526" fmla="*/ 3364506 w 6307067"/>
              <a:gd name="connsiteY526" fmla="*/ 662424 h 3368442"/>
              <a:gd name="connsiteX527" fmla="*/ 3260187 w 6307067"/>
              <a:gd name="connsiteY527" fmla="*/ 683195 h 3368442"/>
              <a:gd name="connsiteX528" fmla="*/ 3295265 w 6307067"/>
              <a:gd name="connsiteY528" fmla="*/ 668233 h 3368442"/>
              <a:gd name="connsiteX529" fmla="*/ 3284984 w 6307067"/>
              <a:gd name="connsiteY529" fmla="*/ 661048 h 3368442"/>
              <a:gd name="connsiteX530" fmla="*/ 3428943 w 6307067"/>
              <a:gd name="connsiteY530" fmla="*/ 616571 h 3368442"/>
              <a:gd name="connsiteX531" fmla="*/ 3419003 w 6307067"/>
              <a:gd name="connsiteY531" fmla="*/ 615456 h 3368442"/>
              <a:gd name="connsiteX532" fmla="*/ 3410940 w 6307067"/>
              <a:gd name="connsiteY532" fmla="*/ 617273 h 3368442"/>
              <a:gd name="connsiteX533" fmla="*/ 3392001 w 6307067"/>
              <a:gd name="connsiteY533" fmla="*/ 617498 h 3368442"/>
              <a:gd name="connsiteX534" fmla="*/ 3404362 w 6307067"/>
              <a:gd name="connsiteY534" fmla="*/ 613815 h 3368442"/>
              <a:gd name="connsiteX535" fmla="*/ 3398848 w 6307067"/>
              <a:gd name="connsiteY535" fmla="*/ 613196 h 3368442"/>
              <a:gd name="connsiteX536" fmla="*/ 3307506 w 6307067"/>
              <a:gd name="connsiteY536" fmla="*/ 634970 h 3368442"/>
              <a:gd name="connsiteX537" fmla="*/ 3317245 w 6307067"/>
              <a:gd name="connsiteY537" fmla="*/ 627614 h 3368442"/>
              <a:gd name="connsiteX538" fmla="*/ 3165701 w 6307067"/>
              <a:gd name="connsiteY538" fmla="*/ 658984 h 3368442"/>
              <a:gd name="connsiteX539" fmla="*/ 3230475 w 6307067"/>
              <a:gd name="connsiteY539" fmla="*/ 624296 h 3368442"/>
              <a:gd name="connsiteX540" fmla="*/ 3189884 w 6307067"/>
              <a:gd name="connsiteY540" fmla="*/ 626708 h 3368442"/>
              <a:gd name="connsiteX541" fmla="*/ 3392118 w 6307067"/>
              <a:gd name="connsiteY541" fmla="*/ 563517 h 3368442"/>
              <a:gd name="connsiteX542" fmla="*/ 3284344 w 6307067"/>
              <a:gd name="connsiteY542" fmla="*/ 588899 h 3368442"/>
              <a:gd name="connsiteX543" fmla="*/ 3264818 w 6307067"/>
              <a:gd name="connsiteY543" fmla="*/ 574808 h 3368442"/>
              <a:gd name="connsiteX544" fmla="*/ 2981101 w 6307067"/>
              <a:gd name="connsiteY544" fmla="*/ 677070 h 3368442"/>
              <a:gd name="connsiteX545" fmla="*/ 3006103 w 6307067"/>
              <a:gd name="connsiteY545" fmla="*/ 658300 h 3368442"/>
              <a:gd name="connsiteX546" fmla="*/ 3326343 w 6307067"/>
              <a:gd name="connsiteY546" fmla="*/ 548108 h 3368442"/>
              <a:gd name="connsiteX547" fmla="*/ 3267658 w 6307067"/>
              <a:gd name="connsiteY547" fmla="*/ 560066 h 3368442"/>
              <a:gd name="connsiteX548" fmla="*/ 3311368 w 6307067"/>
              <a:gd name="connsiteY548" fmla="*/ 541880 h 3368442"/>
              <a:gd name="connsiteX549" fmla="*/ 3121652 w 6307067"/>
              <a:gd name="connsiteY549" fmla="*/ 570775 h 3368442"/>
              <a:gd name="connsiteX550" fmla="*/ 3121037 w 6307067"/>
              <a:gd name="connsiteY550" fmla="*/ 560644 h 3368442"/>
              <a:gd name="connsiteX551" fmla="*/ 3263215 w 6307067"/>
              <a:gd name="connsiteY551" fmla="*/ 497972 h 3368442"/>
              <a:gd name="connsiteX552" fmla="*/ 3206877 w 6307067"/>
              <a:gd name="connsiteY552" fmla="*/ 509453 h 3368442"/>
              <a:gd name="connsiteX553" fmla="*/ 3228629 w 6307067"/>
              <a:gd name="connsiteY553" fmla="*/ 498671 h 3368442"/>
              <a:gd name="connsiteX554" fmla="*/ 3432380 w 6307067"/>
              <a:gd name="connsiteY554" fmla="*/ 438101 h 3368442"/>
              <a:gd name="connsiteX555" fmla="*/ 3402972 w 6307067"/>
              <a:gd name="connsiteY555" fmla="*/ 440188 h 3368442"/>
              <a:gd name="connsiteX556" fmla="*/ 3560474 w 6307067"/>
              <a:gd name="connsiteY556" fmla="*/ 378300 h 3368442"/>
              <a:gd name="connsiteX557" fmla="*/ 3525529 w 6307067"/>
              <a:gd name="connsiteY557" fmla="*/ 401049 h 3368442"/>
              <a:gd name="connsiteX558" fmla="*/ 3758638 w 6307067"/>
              <a:gd name="connsiteY558" fmla="*/ 309590 h 3368442"/>
              <a:gd name="connsiteX559" fmla="*/ 3855362 w 6307067"/>
              <a:gd name="connsiteY559" fmla="*/ 292320 h 3368442"/>
              <a:gd name="connsiteX560" fmla="*/ 3863019 w 6307067"/>
              <a:gd name="connsiteY560" fmla="*/ 301016 h 3368442"/>
              <a:gd name="connsiteX561" fmla="*/ 3942874 w 6307067"/>
              <a:gd name="connsiteY561" fmla="*/ 281995 h 3368442"/>
              <a:gd name="connsiteX562" fmla="*/ 3989794 w 6307067"/>
              <a:gd name="connsiteY562" fmla="*/ 279037 h 3368442"/>
              <a:gd name="connsiteX563" fmla="*/ 3977007 w 6307067"/>
              <a:gd name="connsiteY563" fmla="*/ 276367 h 3368442"/>
              <a:gd name="connsiteX564" fmla="*/ 3875496 w 6307067"/>
              <a:gd name="connsiteY564" fmla="*/ 287207 h 3368442"/>
              <a:gd name="connsiteX565" fmla="*/ 3887308 w 6307067"/>
              <a:gd name="connsiteY565" fmla="*/ 280394 h 3368442"/>
              <a:gd name="connsiteX566" fmla="*/ 3722039 w 6307067"/>
              <a:gd name="connsiteY566" fmla="*/ 292651 h 3368442"/>
              <a:gd name="connsiteX567" fmla="*/ 3796824 w 6307067"/>
              <a:gd name="connsiteY567" fmla="*/ 266127 h 3368442"/>
              <a:gd name="connsiteX568" fmla="*/ 3751888 w 6307067"/>
              <a:gd name="connsiteY568" fmla="*/ 264065 h 3368442"/>
              <a:gd name="connsiteX569" fmla="*/ 3976065 w 6307067"/>
              <a:gd name="connsiteY569" fmla="*/ 226572 h 3368442"/>
              <a:gd name="connsiteX570" fmla="*/ 3857598 w 6307067"/>
              <a:gd name="connsiteY570" fmla="*/ 238065 h 3368442"/>
              <a:gd name="connsiteX571" fmla="*/ 3839667 w 6307067"/>
              <a:gd name="connsiteY571" fmla="*/ 222175 h 3368442"/>
              <a:gd name="connsiteX572" fmla="*/ 3524272 w 6307067"/>
              <a:gd name="connsiteY572" fmla="*/ 289549 h 3368442"/>
              <a:gd name="connsiteX573" fmla="*/ 3554178 w 6307067"/>
              <a:gd name="connsiteY573" fmla="*/ 273171 h 3368442"/>
              <a:gd name="connsiteX574" fmla="*/ 3908095 w 6307067"/>
              <a:gd name="connsiteY574" fmla="*/ 202816 h 3368442"/>
              <a:gd name="connsiteX575" fmla="*/ 3843824 w 6307067"/>
              <a:gd name="connsiteY575" fmla="*/ 206659 h 3368442"/>
              <a:gd name="connsiteX576" fmla="*/ 3892364 w 6307067"/>
              <a:gd name="connsiteY576" fmla="*/ 195275 h 3368442"/>
              <a:gd name="connsiteX577" fmla="*/ 3687962 w 6307067"/>
              <a:gd name="connsiteY577" fmla="*/ 200372 h 3368442"/>
              <a:gd name="connsiteX578" fmla="*/ 3688386 w 6307067"/>
              <a:gd name="connsiteY578" fmla="*/ 190508 h 3368442"/>
              <a:gd name="connsiteX579" fmla="*/ 3846924 w 6307067"/>
              <a:gd name="connsiteY579" fmla="*/ 145405 h 3368442"/>
              <a:gd name="connsiteX580" fmla="*/ 3786793 w 6307067"/>
              <a:gd name="connsiteY580" fmla="*/ 150357 h 3368442"/>
              <a:gd name="connsiteX581" fmla="*/ 3810342 w 6307067"/>
              <a:gd name="connsiteY581" fmla="*/ 141147 h 3368442"/>
              <a:gd name="connsiteX582" fmla="*/ 4034999 w 6307067"/>
              <a:gd name="connsiteY582" fmla="*/ 106000 h 3368442"/>
              <a:gd name="connsiteX583" fmla="*/ 4003040 w 6307067"/>
              <a:gd name="connsiteY583" fmla="*/ 105197 h 3368442"/>
              <a:gd name="connsiteX584" fmla="*/ 4178416 w 6307067"/>
              <a:gd name="connsiteY584" fmla="*/ 63498 h 3368442"/>
              <a:gd name="connsiteX585" fmla="*/ 4138085 w 6307067"/>
              <a:gd name="connsiteY585" fmla="*/ 81516 h 3368442"/>
              <a:gd name="connsiteX586" fmla="*/ 4397491 w 6307067"/>
              <a:gd name="connsiteY586" fmla="*/ 20204 h 3368442"/>
              <a:gd name="connsiteX587" fmla="*/ 4502834 w 6307067"/>
              <a:gd name="connsiteY587" fmla="*/ 16280 h 3368442"/>
              <a:gd name="connsiteX588" fmla="*/ 4509175 w 6307067"/>
              <a:gd name="connsiteY588" fmla="*/ 25739 h 3368442"/>
              <a:gd name="connsiteX589" fmla="*/ 4685203 w 6307067"/>
              <a:gd name="connsiteY589" fmla="*/ 23017 h 3368442"/>
              <a:gd name="connsiteX590" fmla="*/ 4855076 w 6307067"/>
              <a:gd name="connsiteY590" fmla="*/ 30841 h 3368442"/>
              <a:gd name="connsiteX591" fmla="*/ 4732911 w 6307067"/>
              <a:gd name="connsiteY591" fmla="*/ 14736 h 3368442"/>
              <a:gd name="connsiteX592" fmla="*/ 4752391 w 6307067"/>
              <a:gd name="connsiteY592" fmla="*/ 0 h 336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</a:cxnLst>
            <a:rect l="l" t="t" r="r" b="b"/>
            <a:pathLst>
              <a:path w="6307067" h="3368442">
                <a:moveTo>
                  <a:pt x="971839" y="1720270"/>
                </a:moveTo>
                <a:cubicBezTo>
                  <a:pt x="974314" y="1719826"/>
                  <a:pt x="975658" y="1721017"/>
                  <a:pt x="971825" y="1724976"/>
                </a:cubicBezTo>
                <a:cubicBezTo>
                  <a:pt x="966986" y="1734761"/>
                  <a:pt x="948696" y="1740941"/>
                  <a:pt x="952411" y="1751910"/>
                </a:cubicBezTo>
                <a:cubicBezTo>
                  <a:pt x="944411" y="1748658"/>
                  <a:pt x="943913" y="1762930"/>
                  <a:pt x="935433" y="1757334"/>
                </a:cubicBezTo>
                <a:cubicBezTo>
                  <a:pt x="938797" y="1773749"/>
                  <a:pt x="910993" y="1774055"/>
                  <a:pt x="912564" y="1788882"/>
                </a:cubicBezTo>
                <a:cubicBezTo>
                  <a:pt x="933533" y="1793393"/>
                  <a:pt x="935269" y="1782776"/>
                  <a:pt x="948663" y="1774176"/>
                </a:cubicBezTo>
                <a:cubicBezTo>
                  <a:pt x="951749" y="1791625"/>
                  <a:pt x="932832" y="1804286"/>
                  <a:pt x="923300" y="1815029"/>
                </a:cubicBezTo>
                <a:cubicBezTo>
                  <a:pt x="935309" y="1811598"/>
                  <a:pt x="947594" y="1807133"/>
                  <a:pt x="950364" y="1796794"/>
                </a:cubicBezTo>
                <a:cubicBezTo>
                  <a:pt x="958217" y="1808871"/>
                  <a:pt x="948962" y="1818581"/>
                  <a:pt x="954745" y="1830103"/>
                </a:cubicBezTo>
                <a:cubicBezTo>
                  <a:pt x="973923" y="1833026"/>
                  <a:pt x="984156" y="1811389"/>
                  <a:pt x="1000099" y="1805689"/>
                </a:cubicBezTo>
                <a:cubicBezTo>
                  <a:pt x="998583" y="1803066"/>
                  <a:pt x="993614" y="1805059"/>
                  <a:pt x="993337" y="1806093"/>
                </a:cubicBezTo>
                <a:cubicBezTo>
                  <a:pt x="980125" y="1772633"/>
                  <a:pt x="1063204" y="1760542"/>
                  <a:pt x="1068337" y="1733107"/>
                </a:cubicBezTo>
                <a:cubicBezTo>
                  <a:pt x="1072679" y="1737594"/>
                  <a:pt x="1067709" y="1739588"/>
                  <a:pt x="1065567" y="1743446"/>
                </a:cubicBezTo>
                <a:cubicBezTo>
                  <a:pt x="1076744" y="1743116"/>
                  <a:pt x="1073030" y="1732148"/>
                  <a:pt x="1085038" y="1728717"/>
                </a:cubicBezTo>
                <a:cubicBezTo>
                  <a:pt x="1091302" y="1742584"/>
                  <a:pt x="1063905" y="1749649"/>
                  <a:pt x="1078446" y="1765734"/>
                </a:cubicBezTo>
                <a:cubicBezTo>
                  <a:pt x="1065182" y="1782127"/>
                  <a:pt x="1056758" y="1788735"/>
                  <a:pt x="1041149" y="1805607"/>
                </a:cubicBezTo>
                <a:cubicBezTo>
                  <a:pt x="1031837" y="1803112"/>
                  <a:pt x="1053377" y="1788937"/>
                  <a:pt x="1057386" y="1782254"/>
                </a:cubicBezTo>
                <a:cubicBezTo>
                  <a:pt x="1043659" y="1779684"/>
                  <a:pt x="1036880" y="1796706"/>
                  <a:pt x="1023210" y="1806340"/>
                </a:cubicBezTo>
                <a:cubicBezTo>
                  <a:pt x="1030379" y="1812693"/>
                  <a:pt x="1028049" y="1796555"/>
                  <a:pt x="1037971" y="1809187"/>
                </a:cubicBezTo>
                <a:cubicBezTo>
                  <a:pt x="1002964" y="1836375"/>
                  <a:pt x="995411" y="1868703"/>
                  <a:pt x="967647" y="1897831"/>
                </a:cubicBezTo>
                <a:cubicBezTo>
                  <a:pt x="992290" y="1884489"/>
                  <a:pt x="1009432" y="1853622"/>
                  <a:pt x="1031323" y="1834000"/>
                </a:cubicBezTo>
                <a:cubicBezTo>
                  <a:pt x="1032210" y="1843104"/>
                  <a:pt x="1026613" y="1851577"/>
                  <a:pt x="1018670" y="1860530"/>
                </a:cubicBezTo>
                <a:cubicBezTo>
                  <a:pt x="1041986" y="1864560"/>
                  <a:pt x="1043054" y="1831603"/>
                  <a:pt x="1059201" y="1829281"/>
                </a:cubicBezTo>
                <a:cubicBezTo>
                  <a:pt x="1077360" y="1815310"/>
                  <a:pt x="1058850" y="1834728"/>
                  <a:pt x="1049318" y="1845472"/>
                </a:cubicBezTo>
                <a:cubicBezTo>
                  <a:pt x="1043758" y="1851738"/>
                  <a:pt x="1037352" y="1858056"/>
                  <a:pt x="1032319" y="1863910"/>
                </a:cubicBezTo>
                <a:lnTo>
                  <a:pt x="1024763" y="1877399"/>
                </a:lnTo>
                <a:lnTo>
                  <a:pt x="1024673" y="1877375"/>
                </a:lnTo>
                <a:cubicBezTo>
                  <a:pt x="1022857" y="1877234"/>
                  <a:pt x="1022084" y="1877789"/>
                  <a:pt x="1023549" y="1879567"/>
                </a:cubicBezTo>
                <a:lnTo>
                  <a:pt x="1024763" y="1877399"/>
                </a:lnTo>
                <a:lnTo>
                  <a:pt x="1032061" y="1879355"/>
                </a:lnTo>
                <a:cubicBezTo>
                  <a:pt x="1037484" y="1881362"/>
                  <a:pt x="1042310" y="1884040"/>
                  <a:pt x="1036999" y="1883171"/>
                </a:cubicBezTo>
                <a:cubicBezTo>
                  <a:pt x="1063972" y="1885965"/>
                  <a:pt x="1068829" y="1859564"/>
                  <a:pt x="1093546" y="1841809"/>
                </a:cubicBezTo>
                <a:cubicBezTo>
                  <a:pt x="1098832" y="1867603"/>
                  <a:pt x="1061406" y="1899684"/>
                  <a:pt x="1050692" y="1918975"/>
                </a:cubicBezTo>
                <a:cubicBezTo>
                  <a:pt x="1062904" y="1918922"/>
                  <a:pt x="1068648" y="1901624"/>
                  <a:pt x="1078106" y="1895293"/>
                </a:cubicBezTo>
                <a:cubicBezTo>
                  <a:pt x="1081561" y="1890678"/>
                  <a:pt x="1082521" y="1895368"/>
                  <a:pt x="1085829" y="1899579"/>
                </a:cubicBezTo>
                <a:cubicBezTo>
                  <a:pt x="1092461" y="1891383"/>
                  <a:pt x="1096672" y="1888079"/>
                  <a:pt x="1103026" y="1880916"/>
                </a:cubicBezTo>
                <a:cubicBezTo>
                  <a:pt x="1106000" y="1873957"/>
                  <a:pt x="1121186" y="1866945"/>
                  <a:pt x="1111377" y="1878722"/>
                </a:cubicBezTo>
                <a:cubicBezTo>
                  <a:pt x="1104117" y="1893399"/>
                  <a:pt x="1087955" y="1912338"/>
                  <a:pt x="1065046" y="1915065"/>
                </a:cubicBezTo>
                <a:cubicBezTo>
                  <a:pt x="1061592" y="1919680"/>
                  <a:pt x="1066692" y="1925478"/>
                  <a:pt x="1059376" y="1927950"/>
                </a:cubicBezTo>
                <a:cubicBezTo>
                  <a:pt x="1083392" y="1921089"/>
                  <a:pt x="1114537" y="1891758"/>
                  <a:pt x="1130848" y="1863993"/>
                </a:cubicBezTo>
                <a:cubicBezTo>
                  <a:pt x="1134913" y="1869515"/>
                  <a:pt x="1137536" y="1868001"/>
                  <a:pt x="1140159" y="1866488"/>
                </a:cubicBezTo>
                <a:cubicBezTo>
                  <a:pt x="1157527" y="1884439"/>
                  <a:pt x="1136485" y="1884341"/>
                  <a:pt x="1132199" y="1892058"/>
                </a:cubicBezTo>
                <a:cubicBezTo>
                  <a:pt x="1115538" y="1925269"/>
                  <a:pt x="1108742" y="1958909"/>
                  <a:pt x="1067732" y="1987812"/>
                </a:cubicBezTo>
                <a:cubicBezTo>
                  <a:pt x="1061524" y="1986149"/>
                  <a:pt x="1085630" y="1958256"/>
                  <a:pt x="1064498" y="1979189"/>
                </a:cubicBezTo>
                <a:cubicBezTo>
                  <a:pt x="1052913" y="1972760"/>
                  <a:pt x="1061264" y="1970565"/>
                  <a:pt x="1063406" y="1966706"/>
                </a:cubicBezTo>
                <a:cubicBezTo>
                  <a:pt x="1041883" y="1964264"/>
                  <a:pt x="1037581" y="1988598"/>
                  <a:pt x="1020677" y="1989609"/>
                </a:cubicBezTo>
                <a:cubicBezTo>
                  <a:pt x="1007300" y="1981593"/>
                  <a:pt x="1022412" y="1978993"/>
                  <a:pt x="1023797" y="1973824"/>
                </a:cubicBezTo>
                <a:cubicBezTo>
                  <a:pt x="1017590" y="1972160"/>
                  <a:pt x="1014135" y="1976775"/>
                  <a:pt x="1007447" y="1972767"/>
                </a:cubicBezTo>
                <a:cubicBezTo>
                  <a:pt x="1008352" y="1965253"/>
                  <a:pt x="1023204" y="1947070"/>
                  <a:pt x="1035082" y="1935847"/>
                </a:cubicBezTo>
                <a:cubicBezTo>
                  <a:pt x="969280" y="1986919"/>
                  <a:pt x="922101" y="2042981"/>
                  <a:pt x="872909" y="2110692"/>
                </a:cubicBezTo>
                <a:cubicBezTo>
                  <a:pt x="889406" y="2102923"/>
                  <a:pt x="900600" y="2085977"/>
                  <a:pt x="914825" y="2074275"/>
                </a:cubicBezTo>
                <a:cubicBezTo>
                  <a:pt x="916674" y="2088067"/>
                  <a:pt x="907565" y="2088951"/>
                  <a:pt x="907068" y="2103224"/>
                </a:cubicBezTo>
                <a:cubicBezTo>
                  <a:pt x="928331" y="2090083"/>
                  <a:pt x="939451" y="2077548"/>
                  <a:pt x="953342" y="2054675"/>
                </a:cubicBezTo>
                <a:cubicBezTo>
                  <a:pt x="940520" y="2044592"/>
                  <a:pt x="940225" y="2062242"/>
                  <a:pt x="931673" y="2061058"/>
                </a:cubicBezTo>
                <a:cubicBezTo>
                  <a:pt x="943845" y="2032184"/>
                  <a:pt x="976725" y="1992238"/>
                  <a:pt x="1009443" y="1977734"/>
                </a:cubicBezTo>
                <a:cubicBezTo>
                  <a:pt x="992595" y="1990949"/>
                  <a:pt x="984301" y="2005349"/>
                  <a:pt x="966549" y="2026079"/>
                </a:cubicBezTo>
                <a:cubicBezTo>
                  <a:pt x="983804" y="2019621"/>
                  <a:pt x="986574" y="2009282"/>
                  <a:pt x="1000244" y="1999648"/>
                </a:cubicBezTo>
                <a:cubicBezTo>
                  <a:pt x="1004179" y="1997378"/>
                  <a:pt x="996146" y="2027361"/>
                  <a:pt x="991396" y="2016115"/>
                </a:cubicBezTo>
                <a:cubicBezTo>
                  <a:pt x="981921" y="2039063"/>
                  <a:pt x="969325" y="2077797"/>
                  <a:pt x="947858" y="2087558"/>
                </a:cubicBezTo>
                <a:cubicBezTo>
                  <a:pt x="947858" y="2087558"/>
                  <a:pt x="946066" y="2085969"/>
                  <a:pt x="945585" y="2083625"/>
                </a:cubicBezTo>
                <a:cubicBezTo>
                  <a:pt x="943793" y="2082037"/>
                  <a:pt x="942000" y="2080448"/>
                  <a:pt x="942000" y="2080448"/>
                </a:cubicBezTo>
                <a:cubicBezTo>
                  <a:pt x="937161" y="2090233"/>
                  <a:pt x="939768" y="2105336"/>
                  <a:pt x="934928" y="2115120"/>
                </a:cubicBezTo>
                <a:cubicBezTo>
                  <a:pt x="920963" y="2142406"/>
                  <a:pt x="902104" y="2167272"/>
                  <a:pt x="879105" y="2191029"/>
                </a:cubicBezTo>
                <a:cubicBezTo>
                  <a:pt x="900204" y="2203331"/>
                  <a:pt x="895489" y="2158852"/>
                  <a:pt x="916865" y="2170119"/>
                </a:cubicBezTo>
                <a:cubicBezTo>
                  <a:pt x="909550" y="2172591"/>
                  <a:pt x="901459" y="2190370"/>
                  <a:pt x="895788" y="2203256"/>
                </a:cubicBezTo>
                <a:cubicBezTo>
                  <a:pt x="924367" y="2187644"/>
                  <a:pt x="927284" y="2168479"/>
                  <a:pt x="953794" y="2152311"/>
                </a:cubicBezTo>
                <a:cubicBezTo>
                  <a:pt x="953794" y="2152311"/>
                  <a:pt x="957028" y="2160935"/>
                  <a:pt x="952889" y="2159826"/>
                </a:cubicBezTo>
                <a:cubicBezTo>
                  <a:pt x="981932" y="2163175"/>
                  <a:pt x="988264" y="2110574"/>
                  <a:pt x="1017878" y="2095239"/>
                </a:cubicBezTo>
                <a:cubicBezTo>
                  <a:pt x="1021111" y="2103862"/>
                  <a:pt x="1030977" y="2104289"/>
                  <a:pt x="1019653" y="2113444"/>
                </a:cubicBezTo>
                <a:cubicBezTo>
                  <a:pt x="1044776" y="2102447"/>
                  <a:pt x="1039475" y="2093269"/>
                  <a:pt x="1063156" y="2075236"/>
                </a:cubicBezTo>
                <a:cubicBezTo>
                  <a:pt x="1064988" y="2105645"/>
                  <a:pt x="1031034" y="2116494"/>
                  <a:pt x="1028172" y="2147862"/>
                </a:cubicBezTo>
                <a:cubicBezTo>
                  <a:pt x="1026657" y="2145240"/>
                  <a:pt x="1024108" y="2142341"/>
                  <a:pt x="1024939" y="2139239"/>
                </a:cubicBezTo>
                <a:cubicBezTo>
                  <a:pt x="1007463" y="2158935"/>
                  <a:pt x="1009719" y="2179486"/>
                  <a:pt x="986110" y="2193105"/>
                </a:cubicBezTo>
                <a:cubicBezTo>
                  <a:pt x="989971" y="2195249"/>
                  <a:pt x="991079" y="2191113"/>
                  <a:pt x="993703" y="2189599"/>
                </a:cubicBezTo>
                <a:cubicBezTo>
                  <a:pt x="994997" y="2205460"/>
                  <a:pt x="967803" y="2215903"/>
                  <a:pt x="975583" y="2232394"/>
                </a:cubicBezTo>
                <a:cubicBezTo>
                  <a:pt x="987534" y="2216758"/>
                  <a:pt x="1006801" y="2198650"/>
                  <a:pt x="1014689" y="2177493"/>
                </a:cubicBezTo>
                <a:cubicBezTo>
                  <a:pt x="1022411" y="2181778"/>
                  <a:pt x="1019234" y="2185359"/>
                  <a:pt x="1017368" y="2188184"/>
                </a:cubicBezTo>
                <a:cubicBezTo>
                  <a:pt x="1047960" y="2160921"/>
                  <a:pt x="1079382" y="2130557"/>
                  <a:pt x="1101013" y="2095353"/>
                </a:cubicBezTo>
                <a:cubicBezTo>
                  <a:pt x="1096117" y="2092932"/>
                  <a:pt x="1094732" y="2098102"/>
                  <a:pt x="1091832" y="2100649"/>
                </a:cubicBezTo>
                <a:cubicBezTo>
                  <a:pt x="1100826" y="2075356"/>
                  <a:pt x="1134726" y="2052304"/>
                  <a:pt x="1141301" y="2031904"/>
                </a:cubicBezTo>
                <a:cubicBezTo>
                  <a:pt x="1133375" y="2024239"/>
                  <a:pt x="1131712" y="2030442"/>
                  <a:pt x="1126539" y="2029056"/>
                </a:cubicBezTo>
                <a:cubicBezTo>
                  <a:pt x="1124340" y="2020710"/>
                  <a:pt x="1144145" y="2017152"/>
                  <a:pt x="1148227" y="2006056"/>
                </a:cubicBezTo>
                <a:cubicBezTo>
                  <a:pt x="1128772" y="2004168"/>
                  <a:pt x="1124046" y="2038361"/>
                  <a:pt x="1097367" y="2017915"/>
                </a:cubicBezTo>
                <a:cubicBezTo>
                  <a:pt x="1100397" y="2023159"/>
                  <a:pt x="1093562" y="2027976"/>
                  <a:pt x="1090107" y="2032591"/>
                </a:cubicBezTo>
                <a:cubicBezTo>
                  <a:pt x="1101211" y="2036675"/>
                  <a:pt x="1102817" y="2018267"/>
                  <a:pt x="1115362" y="2029386"/>
                </a:cubicBezTo>
                <a:cubicBezTo>
                  <a:pt x="1108731" y="2037581"/>
                  <a:pt x="1096372" y="2046460"/>
                  <a:pt x="1072853" y="2039049"/>
                </a:cubicBezTo>
                <a:cubicBezTo>
                  <a:pt x="1078009" y="2057052"/>
                  <a:pt x="1053992" y="2063915"/>
                  <a:pt x="1041984" y="2067346"/>
                </a:cubicBezTo>
                <a:cubicBezTo>
                  <a:pt x="1037106" y="2048309"/>
                  <a:pt x="1075809" y="2048707"/>
                  <a:pt x="1064446" y="2029040"/>
                </a:cubicBezTo>
                <a:cubicBezTo>
                  <a:pt x="1054858" y="2027579"/>
                  <a:pt x="1054027" y="2030681"/>
                  <a:pt x="1052365" y="2036884"/>
                </a:cubicBezTo>
                <a:cubicBezTo>
                  <a:pt x="1056757" y="1991520"/>
                  <a:pt x="1100392" y="1961103"/>
                  <a:pt x="1133053" y="1934395"/>
                </a:cubicBezTo>
                <a:cubicBezTo>
                  <a:pt x="1148572" y="1938553"/>
                  <a:pt x="1133386" y="1945566"/>
                  <a:pt x="1129932" y="1950181"/>
                </a:cubicBezTo>
                <a:cubicBezTo>
                  <a:pt x="1144490" y="1949649"/>
                  <a:pt x="1136066" y="1956257"/>
                  <a:pt x="1131023" y="1962662"/>
                </a:cubicBezTo>
                <a:cubicBezTo>
                  <a:pt x="1161818" y="1938778"/>
                  <a:pt x="1178813" y="1916737"/>
                  <a:pt x="1213966" y="1880724"/>
                </a:cubicBezTo>
                <a:cubicBezTo>
                  <a:pt x="1218252" y="1873007"/>
                  <a:pt x="1222243" y="1882942"/>
                  <a:pt x="1216239" y="1884657"/>
                </a:cubicBezTo>
                <a:cubicBezTo>
                  <a:pt x="1213339" y="1887204"/>
                  <a:pt x="1210161" y="1890785"/>
                  <a:pt x="1207261" y="1893332"/>
                </a:cubicBezTo>
                <a:cubicBezTo>
                  <a:pt x="1202772" y="1897671"/>
                  <a:pt x="1215114" y="1905409"/>
                  <a:pt x="1204417" y="1908084"/>
                </a:cubicBezTo>
                <a:cubicBezTo>
                  <a:pt x="1200963" y="1912700"/>
                  <a:pt x="1200002" y="1908010"/>
                  <a:pt x="1196418" y="1904833"/>
                </a:cubicBezTo>
                <a:cubicBezTo>
                  <a:pt x="1195236" y="1913381"/>
                  <a:pt x="1205655" y="1911740"/>
                  <a:pt x="1204474" y="1920289"/>
                </a:cubicBezTo>
                <a:cubicBezTo>
                  <a:pt x="1189622" y="1938472"/>
                  <a:pt x="1169745" y="1946443"/>
                  <a:pt x="1155096" y="1968004"/>
                </a:cubicBezTo>
                <a:cubicBezTo>
                  <a:pt x="1189548" y="1942885"/>
                  <a:pt x="1221728" y="1913831"/>
                  <a:pt x="1255701" y="1886366"/>
                </a:cubicBezTo>
                <a:cubicBezTo>
                  <a:pt x="1241052" y="1907928"/>
                  <a:pt x="1212513" y="1952362"/>
                  <a:pt x="1191934" y="1971227"/>
                </a:cubicBezTo>
                <a:cubicBezTo>
                  <a:pt x="1181791" y="1971833"/>
                  <a:pt x="1195462" y="1962199"/>
                  <a:pt x="1197605" y="1958340"/>
                </a:cubicBezTo>
                <a:cubicBezTo>
                  <a:pt x="1184709" y="1952669"/>
                  <a:pt x="1179796" y="1966867"/>
                  <a:pt x="1172407" y="1973751"/>
                </a:cubicBezTo>
                <a:cubicBezTo>
                  <a:pt x="1193506" y="1986053"/>
                  <a:pt x="1157352" y="1988555"/>
                  <a:pt x="1147543" y="2000333"/>
                </a:cubicBezTo>
                <a:cubicBezTo>
                  <a:pt x="1154989" y="2005652"/>
                  <a:pt x="1154378" y="1995515"/>
                  <a:pt x="1159069" y="1994556"/>
                </a:cubicBezTo>
                <a:cubicBezTo>
                  <a:pt x="1168178" y="1993672"/>
                  <a:pt x="1155542" y="2003584"/>
                  <a:pt x="1152365" y="2007165"/>
                </a:cubicBezTo>
                <a:cubicBezTo>
                  <a:pt x="1173684" y="2006229"/>
                  <a:pt x="1176324" y="1988098"/>
                  <a:pt x="1194484" y="1974126"/>
                </a:cubicBezTo>
                <a:cubicBezTo>
                  <a:pt x="1192268" y="1982397"/>
                  <a:pt x="1194874" y="1997500"/>
                  <a:pt x="1185065" y="2009278"/>
                </a:cubicBezTo>
                <a:cubicBezTo>
                  <a:pt x="1221587" y="1984713"/>
                  <a:pt x="1238949" y="1940608"/>
                  <a:pt x="1278299" y="1917908"/>
                </a:cubicBezTo>
                <a:cubicBezTo>
                  <a:pt x="1293319" y="1936338"/>
                  <a:pt x="1268619" y="1937477"/>
                  <a:pt x="1265222" y="1954296"/>
                </a:cubicBezTo>
                <a:cubicBezTo>
                  <a:pt x="1288333" y="1954948"/>
                  <a:pt x="1299951" y="1928141"/>
                  <a:pt x="1311682" y="1925744"/>
                </a:cubicBezTo>
                <a:cubicBezTo>
                  <a:pt x="1288389" y="1967152"/>
                  <a:pt x="1252201" y="2002889"/>
                  <a:pt x="1225601" y="2040086"/>
                </a:cubicBezTo>
                <a:cubicBezTo>
                  <a:pt x="1243189" y="2044799"/>
                  <a:pt x="1236925" y="2030931"/>
                  <a:pt x="1249895" y="2032190"/>
                </a:cubicBezTo>
                <a:cubicBezTo>
                  <a:pt x="1243760" y="2026114"/>
                  <a:pt x="1241895" y="2028938"/>
                  <a:pt x="1238994" y="2031486"/>
                </a:cubicBezTo>
                <a:cubicBezTo>
                  <a:pt x="1231141" y="2019408"/>
                  <a:pt x="1254864" y="2030197"/>
                  <a:pt x="1259149" y="2022480"/>
                </a:cubicBezTo>
                <a:cubicBezTo>
                  <a:pt x="1259427" y="2021447"/>
                  <a:pt x="1253643" y="2009924"/>
                  <a:pt x="1253920" y="2008890"/>
                </a:cubicBezTo>
                <a:cubicBezTo>
                  <a:pt x="1260274" y="2001727"/>
                  <a:pt x="1296926" y="1984953"/>
                  <a:pt x="1279247" y="2001271"/>
                </a:cubicBezTo>
                <a:cubicBezTo>
                  <a:pt x="1298441" y="1987575"/>
                  <a:pt x="1304112" y="1974690"/>
                  <a:pt x="1322752" y="1963063"/>
                </a:cubicBezTo>
                <a:cubicBezTo>
                  <a:pt x="1326410" y="1961826"/>
                  <a:pt x="1326059" y="1967273"/>
                  <a:pt x="1331713" y="1971004"/>
                </a:cubicBezTo>
                <a:cubicBezTo>
                  <a:pt x="1335240" y="1961976"/>
                  <a:pt x="1352219" y="1956552"/>
                  <a:pt x="1346989" y="1942962"/>
                </a:cubicBezTo>
                <a:cubicBezTo>
                  <a:pt x="1366556" y="1969259"/>
                  <a:pt x="1322678" y="1967475"/>
                  <a:pt x="1332453" y="1988932"/>
                </a:cubicBezTo>
                <a:cubicBezTo>
                  <a:pt x="1346033" y="2000328"/>
                  <a:pt x="1347158" y="1979576"/>
                  <a:pt x="1355509" y="1977380"/>
                </a:cubicBezTo>
                <a:cubicBezTo>
                  <a:pt x="1332063" y="1965558"/>
                  <a:pt x="1374759" y="1975890"/>
                  <a:pt x="1377603" y="1961138"/>
                </a:cubicBezTo>
                <a:cubicBezTo>
                  <a:pt x="1378491" y="1970240"/>
                  <a:pt x="1366335" y="1982497"/>
                  <a:pt x="1358743" y="1986003"/>
                </a:cubicBezTo>
                <a:cubicBezTo>
                  <a:pt x="1383777" y="1996036"/>
                  <a:pt x="1387209" y="1945982"/>
                  <a:pt x="1412242" y="1956014"/>
                </a:cubicBezTo>
                <a:cubicBezTo>
                  <a:pt x="1381983" y="1994447"/>
                  <a:pt x="1357380" y="2036612"/>
                  <a:pt x="1326364" y="2073734"/>
                </a:cubicBezTo>
                <a:cubicBezTo>
                  <a:pt x="1339667" y="2086164"/>
                  <a:pt x="1348775" y="2085279"/>
                  <a:pt x="1354648" y="2075772"/>
                </a:cubicBezTo>
                <a:cubicBezTo>
                  <a:pt x="1347203" y="2070453"/>
                  <a:pt x="1346022" y="2079001"/>
                  <a:pt x="1336580" y="2068715"/>
                </a:cubicBezTo>
                <a:cubicBezTo>
                  <a:pt x="1345615" y="2072244"/>
                  <a:pt x="1350658" y="2065837"/>
                  <a:pt x="1357142" y="2066467"/>
                </a:cubicBezTo>
                <a:cubicBezTo>
                  <a:pt x="1349752" y="2073352"/>
                  <a:pt x="1371830" y="2073727"/>
                  <a:pt x="1357882" y="2084396"/>
                </a:cubicBezTo>
                <a:cubicBezTo>
                  <a:pt x="1376098" y="2082627"/>
                  <a:pt x="1381639" y="2061950"/>
                  <a:pt x="1395863" y="2050247"/>
                </a:cubicBezTo>
                <a:cubicBezTo>
                  <a:pt x="1397915" y="2067420"/>
                  <a:pt x="1383007" y="2073397"/>
                  <a:pt x="1380587" y="2078290"/>
                </a:cubicBezTo>
                <a:cubicBezTo>
                  <a:pt x="1379756" y="2081392"/>
                  <a:pt x="1386444" y="2085400"/>
                  <a:pt x="1386998" y="2083332"/>
                </a:cubicBezTo>
                <a:cubicBezTo>
                  <a:pt x="1382362" y="2096496"/>
                  <a:pt x="1380717" y="2086082"/>
                  <a:pt x="1363038" y="2102399"/>
                </a:cubicBezTo>
                <a:cubicBezTo>
                  <a:pt x="1361653" y="2107569"/>
                  <a:pt x="1370003" y="2105373"/>
                  <a:pt x="1371445" y="2112408"/>
                </a:cubicBezTo>
                <a:cubicBezTo>
                  <a:pt x="1354597" y="2125624"/>
                  <a:pt x="1355615" y="2142518"/>
                  <a:pt x="1341871" y="2156566"/>
                </a:cubicBezTo>
                <a:cubicBezTo>
                  <a:pt x="1345732" y="2158708"/>
                  <a:pt x="1347598" y="2155884"/>
                  <a:pt x="1349187" y="2154093"/>
                </a:cubicBezTo>
                <a:cubicBezTo>
                  <a:pt x="1345659" y="2163121"/>
                  <a:pt x="1343720" y="2170358"/>
                  <a:pt x="1333985" y="2177723"/>
                </a:cubicBezTo>
                <a:cubicBezTo>
                  <a:pt x="1343980" y="2185941"/>
                  <a:pt x="1345789" y="2170913"/>
                  <a:pt x="1353789" y="2174164"/>
                </a:cubicBezTo>
                <a:cubicBezTo>
                  <a:pt x="1344516" y="2200491"/>
                  <a:pt x="1319596" y="2214868"/>
                  <a:pt x="1302324" y="2237943"/>
                </a:cubicBezTo>
                <a:cubicBezTo>
                  <a:pt x="1296671" y="2234211"/>
                  <a:pt x="1297502" y="2231110"/>
                  <a:pt x="1293918" y="2227934"/>
                </a:cubicBezTo>
                <a:cubicBezTo>
                  <a:pt x="1278308" y="2244805"/>
                  <a:pt x="1278252" y="2232601"/>
                  <a:pt x="1293234" y="2222209"/>
                </a:cubicBezTo>
                <a:cubicBezTo>
                  <a:pt x="1266351" y="2198384"/>
                  <a:pt x="1259278" y="2233057"/>
                  <a:pt x="1251131" y="2238632"/>
                </a:cubicBezTo>
                <a:cubicBezTo>
                  <a:pt x="1261754" y="2240369"/>
                  <a:pt x="1264875" y="2224584"/>
                  <a:pt x="1272745" y="2220044"/>
                </a:cubicBezTo>
                <a:cubicBezTo>
                  <a:pt x="1278195" y="2220396"/>
                  <a:pt x="1282260" y="2225918"/>
                  <a:pt x="1276606" y="2222187"/>
                </a:cubicBezTo>
                <a:cubicBezTo>
                  <a:pt x="1257469" y="2248086"/>
                  <a:pt x="1241508" y="2270405"/>
                  <a:pt x="1214094" y="2294087"/>
                </a:cubicBezTo>
                <a:cubicBezTo>
                  <a:pt x="1210640" y="2298702"/>
                  <a:pt x="1203471" y="2292348"/>
                  <a:pt x="1198779" y="2293307"/>
                </a:cubicBezTo>
                <a:cubicBezTo>
                  <a:pt x="1189450" y="2307429"/>
                  <a:pt x="1190412" y="2312119"/>
                  <a:pt x="1177850" y="2317618"/>
                </a:cubicBezTo>
                <a:cubicBezTo>
                  <a:pt x="1157694" y="2326624"/>
                  <a:pt x="1182412" y="2308868"/>
                  <a:pt x="1180620" y="2307280"/>
                </a:cubicBezTo>
                <a:cubicBezTo>
                  <a:pt x="1173451" y="2300926"/>
                  <a:pt x="1162387" y="2325664"/>
                  <a:pt x="1157548" y="2335449"/>
                </a:cubicBezTo>
                <a:cubicBezTo>
                  <a:pt x="1166379" y="2335599"/>
                  <a:pt x="1167894" y="2338221"/>
                  <a:pt x="1160781" y="2344072"/>
                </a:cubicBezTo>
                <a:cubicBezTo>
                  <a:pt x="1170850" y="2347878"/>
                  <a:pt x="1171070" y="2334639"/>
                  <a:pt x="1177351" y="2331891"/>
                </a:cubicBezTo>
                <a:cubicBezTo>
                  <a:pt x="1186849" y="2354381"/>
                  <a:pt x="1193091" y="2322810"/>
                  <a:pt x="1190893" y="2314465"/>
                </a:cubicBezTo>
                <a:cubicBezTo>
                  <a:pt x="1204065" y="2319102"/>
                  <a:pt x="1209458" y="2307250"/>
                  <a:pt x="1219601" y="2306643"/>
                </a:cubicBezTo>
                <a:cubicBezTo>
                  <a:pt x="1241215" y="2288056"/>
                  <a:pt x="1213376" y="2321597"/>
                  <a:pt x="1203844" y="2332340"/>
                </a:cubicBezTo>
                <a:cubicBezTo>
                  <a:pt x="1184226" y="2355895"/>
                  <a:pt x="1163648" y="2374759"/>
                  <a:pt x="1160934" y="2397303"/>
                </a:cubicBezTo>
                <a:cubicBezTo>
                  <a:pt x="1148112" y="2387218"/>
                  <a:pt x="1120109" y="2446202"/>
                  <a:pt x="1122269" y="2425727"/>
                </a:cubicBezTo>
                <a:cubicBezTo>
                  <a:pt x="1125723" y="2421112"/>
                  <a:pt x="1129177" y="2416497"/>
                  <a:pt x="1133666" y="2412159"/>
                </a:cubicBezTo>
                <a:cubicBezTo>
                  <a:pt x="1135679" y="2400508"/>
                  <a:pt x="1145211" y="2389766"/>
                  <a:pt x="1149293" y="2378670"/>
                </a:cubicBezTo>
                <a:cubicBezTo>
                  <a:pt x="1106580" y="2384955"/>
                  <a:pt x="1103555" y="2441767"/>
                  <a:pt x="1081517" y="2470213"/>
                </a:cubicBezTo>
                <a:cubicBezTo>
                  <a:pt x="1100084" y="2462999"/>
                  <a:pt x="1108875" y="2434327"/>
                  <a:pt x="1129715" y="2431047"/>
                </a:cubicBezTo>
                <a:cubicBezTo>
                  <a:pt x="1137771" y="2446502"/>
                  <a:pt x="1113828" y="2448952"/>
                  <a:pt x="1116231" y="2460677"/>
                </a:cubicBezTo>
                <a:cubicBezTo>
                  <a:pt x="1129828" y="2455455"/>
                  <a:pt x="1138676" y="2438987"/>
                  <a:pt x="1151034" y="2430110"/>
                </a:cubicBezTo>
                <a:cubicBezTo>
                  <a:pt x="1164319" y="2459156"/>
                  <a:pt x="1130862" y="2455732"/>
                  <a:pt x="1130772" y="2476762"/>
                </a:cubicBezTo>
                <a:cubicBezTo>
                  <a:pt x="1166095" y="2477362"/>
                  <a:pt x="1174773" y="2424282"/>
                  <a:pt x="1200101" y="2416662"/>
                </a:cubicBezTo>
                <a:cubicBezTo>
                  <a:pt x="1202928" y="2418528"/>
                  <a:pt x="1201339" y="2420319"/>
                  <a:pt x="1200785" y="2422386"/>
                </a:cubicBezTo>
                <a:cubicBezTo>
                  <a:pt x="1208508" y="2426672"/>
                  <a:pt x="1208174" y="2415502"/>
                  <a:pt x="1213144" y="2413509"/>
                </a:cubicBezTo>
                <a:cubicBezTo>
                  <a:pt x="1208045" y="2407710"/>
                  <a:pt x="1206456" y="2409501"/>
                  <a:pt x="1203832" y="2411014"/>
                </a:cubicBezTo>
                <a:cubicBezTo>
                  <a:pt x="1207157" y="2398607"/>
                  <a:pt x="1224135" y="2393183"/>
                  <a:pt x="1226905" y="2382845"/>
                </a:cubicBezTo>
                <a:cubicBezTo>
                  <a:pt x="1230489" y="2386021"/>
                  <a:pt x="1227589" y="2388568"/>
                  <a:pt x="1226001" y="2390359"/>
                </a:cubicBezTo>
                <a:cubicBezTo>
                  <a:pt x="1258090" y="2382335"/>
                  <a:pt x="1266769" y="2329255"/>
                  <a:pt x="1303143" y="2313515"/>
                </a:cubicBezTo>
                <a:cubicBezTo>
                  <a:pt x="1296253" y="2306128"/>
                  <a:pt x="1295144" y="2310263"/>
                  <a:pt x="1292244" y="2312810"/>
                </a:cubicBezTo>
                <a:cubicBezTo>
                  <a:pt x="1290599" y="2302396"/>
                  <a:pt x="1294053" y="2297781"/>
                  <a:pt x="1299780" y="2297100"/>
                </a:cubicBezTo>
                <a:cubicBezTo>
                  <a:pt x="1277777" y="2292312"/>
                  <a:pt x="1274215" y="2334574"/>
                  <a:pt x="1241734" y="2319222"/>
                </a:cubicBezTo>
                <a:cubicBezTo>
                  <a:pt x="1282599" y="2299145"/>
                  <a:pt x="1281265" y="2254462"/>
                  <a:pt x="1327358" y="2247976"/>
                </a:cubicBezTo>
                <a:cubicBezTo>
                  <a:pt x="1332734" y="2252740"/>
                  <a:pt x="1317973" y="2249892"/>
                  <a:pt x="1318380" y="2256651"/>
                </a:cubicBezTo>
                <a:cubicBezTo>
                  <a:pt x="1326103" y="2260936"/>
                  <a:pt x="1324661" y="2253901"/>
                  <a:pt x="1329687" y="2264113"/>
                </a:cubicBezTo>
                <a:cubicBezTo>
                  <a:pt x="1355773" y="2257805"/>
                  <a:pt x="1366486" y="2238514"/>
                  <a:pt x="1391888" y="2226481"/>
                </a:cubicBezTo>
                <a:cubicBezTo>
                  <a:pt x="1400165" y="2228699"/>
                  <a:pt x="1381525" y="2240326"/>
                  <a:pt x="1378828" y="2246253"/>
                </a:cubicBezTo>
                <a:cubicBezTo>
                  <a:pt x="1400922" y="2230011"/>
                  <a:pt x="1431367" y="2211574"/>
                  <a:pt x="1438496" y="2189105"/>
                </a:cubicBezTo>
                <a:lnTo>
                  <a:pt x="1438706" y="2194007"/>
                </a:lnTo>
                <a:lnTo>
                  <a:pt x="1435246" y="2197099"/>
                </a:lnTo>
                <a:cubicBezTo>
                  <a:pt x="1436040" y="2196204"/>
                  <a:pt x="1437678" y="2195258"/>
                  <a:pt x="1438707" y="2194009"/>
                </a:cubicBezTo>
                <a:lnTo>
                  <a:pt x="1438706" y="2194007"/>
                </a:lnTo>
                <a:lnTo>
                  <a:pt x="1461849" y="2173338"/>
                </a:lnTo>
                <a:cubicBezTo>
                  <a:pt x="1471688" y="2165586"/>
                  <a:pt x="1482786" y="2158310"/>
                  <a:pt x="1496005" y="2152432"/>
                </a:cubicBezTo>
                <a:cubicBezTo>
                  <a:pt x="1471399" y="2194597"/>
                  <a:pt x="1451064" y="2245662"/>
                  <a:pt x="1402958" y="2263800"/>
                </a:cubicBezTo>
                <a:cubicBezTo>
                  <a:pt x="1402127" y="2266901"/>
                  <a:pt x="1407503" y="2271666"/>
                  <a:pt x="1409092" y="2269876"/>
                </a:cubicBezTo>
                <a:cubicBezTo>
                  <a:pt x="1405197" y="2300967"/>
                  <a:pt x="1371168" y="2316228"/>
                  <a:pt x="1347077" y="2327503"/>
                </a:cubicBezTo>
                <a:cubicBezTo>
                  <a:pt x="1339631" y="2322184"/>
                  <a:pt x="1339428" y="2318805"/>
                  <a:pt x="1335086" y="2314316"/>
                </a:cubicBezTo>
                <a:cubicBezTo>
                  <a:pt x="1331909" y="2317898"/>
                  <a:pt x="1330043" y="2320722"/>
                  <a:pt x="1326866" y="2324304"/>
                </a:cubicBezTo>
                <a:cubicBezTo>
                  <a:pt x="1319420" y="2318984"/>
                  <a:pt x="1322320" y="2316437"/>
                  <a:pt x="1324186" y="2313612"/>
                </a:cubicBezTo>
                <a:cubicBezTo>
                  <a:pt x="1258605" y="2351446"/>
                  <a:pt x="1218447" y="2422686"/>
                  <a:pt x="1170991" y="2479782"/>
                </a:cubicBezTo>
                <a:cubicBezTo>
                  <a:pt x="1208067" y="2453149"/>
                  <a:pt x="1223156" y="2405110"/>
                  <a:pt x="1268844" y="2391865"/>
                </a:cubicBezTo>
                <a:cubicBezTo>
                  <a:pt x="1270431" y="2390075"/>
                  <a:pt x="1271744" y="2389318"/>
                  <a:pt x="1273332" y="2387527"/>
                </a:cubicBezTo>
                <a:cubicBezTo>
                  <a:pt x="1278652" y="2380088"/>
                  <a:pt x="1278985" y="2391259"/>
                  <a:pt x="1274016" y="2393251"/>
                </a:cubicBezTo>
                <a:cubicBezTo>
                  <a:pt x="1267107" y="2402481"/>
                  <a:pt x="1253714" y="2411082"/>
                  <a:pt x="1253771" y="2423287"/>
                </a:cubicBezTo>
                <a:cubicBezTo>
                  <a:pt x="1260458" y="2427294"/>
                  <a:pt x="1260329" y="2419503"/>
                  <a:pt x="1266260" y="2422200"/>
                </a:cubicBezTo>
                <a:cubicBezTo>
                  <a:pt x="1260091" y="2449358"/>
                  <a:pt x="1207756" y="2487417"/>
                  <a:pt x="1207942" y="2507413"/>
                </a:cubicBezTo>
                <a:cubicBezTo>
                  <a:pt x="1185774" y="2528068"/>
                  <a:pt x="1162278" y="2566097"/>
                  <a:pt x="1143547" y="2598754"/>
                </a:cubicBezTo>
                <a:cubicBezTo>
                  <a:pt x="1155279" y="2596357"/>
                  <a:pt x="1163222" y="2587404"/>
                  <a:pt x="1170685" y="2576106"/>
                </a:cubicBezTo>
                <a:cubicBezTo>
                  <a:pt x="1176469" y="2587629"/>
                  <a:pt x="1157405" y="2609116"/>
                  <a:pt x="1142773" y="2614061"/>
                </a:cubicBezTo>
                <a:cubicBezTo>
                  <a:pt x="1135327" y="2608741"/>
                  <a:pt x="1145747" y="2607100"/>
                  <a:pt x="1145820" y="2602688"/>
                </a:cubicBezTo>
                <a:cubicBezTo>
                  <a:pt x="1098602" y="2629928"/>
                  <a:pt x="1078470" y="2684372"/>
                  <a:pt x="1043796" y="2722730"/>
                </a:cubicBezTo>
                <a:cubicBezTo>
                  <a:pt x="1071046" y="2724491"/>
                  <a:pt x="1026728" y="2749184"/>
                  <a:pt x="1020373" y="2756346"/>
                </a:cubicBezTo>
                <a:cubicBezTo>
                  <a:pt x="999240" y="2777278"/>
                  <a:pt x="992647" y="2814297"/>
                  <a:pt x="970016" y="2815989"/>
                </a:cubicBezTo>
                <a:cubicBezTo>
                  <a:pt x="941607" y="2868215"/>
                  <a:pt x="905752" y="2915122"/>
                  <a:pt x="870654" y="2963339"/>
                </a:cubicBezTo>
                <a:cubicBezTo>
                  <a:pt x="866126" y="2938856"/>
                  <a:pt x="902371" y="2915324"/>
                  <a:pt x="918959" y="2886526"/>
                </a:cubicBezTo>
                <a:cubicBezTo>
                  <a:pt x="924833" y="2877018"/>
                  <a:pt x="930227" y="2865166"/>
                  <a:pt x="935066" y="2855381"/>
                </a:cubicBezTo>
                <a:cubicBezTo>
                  <a:pt x="910032" y="2845350"/>
                  <a:pt x="904972" y="2868372"/>
                  <a:pt x="896678" y="2882771"/>
                </a:cubicBezTo>
                <a:cubicBezTo>
                  <a:pt x="906063" y="2880853"/>
                  <a:pt x="910626" y="2872104"/>
                  <a:pt x="916426" y="2867008"/>
                </a:cubicBezTo>
                <a:cubicBezTo>
                  <a:pt x="911513" y="2881206"/>
                  <a:pt x="902185" y="2895328"/>
                  <a:pt x="890510" y="2909930"/>
                </a:cubicBezTo>
                <a:cubicBezTo>
                  <a:pt x="879870" y="2924809"/>
                  <a:pt x="867918" y="2940444"/>
                  <a:pt x="859551" y="2959256"/>
                </a:cubicBezTo>
                <a:cubicBezTo>
                  <a:pt x="869122" y="2977335"/>
                  <a:pt x="860625" y="2988356"/>
                  <a:pt x="846197" y="2996679"/>
                </a:cubicBezTo>
                <a:cubicBezTo>
                  <a:pt x="832526" y="3006313"/>
                  <a:pt x="813960" y="3013528"/>
                  <a:pt x="804151" y="3025304"/>
                </a:cubicBezTo>
                <a:cubicBezTo>
                  <a:pt x="802008" y="3029163"/>
                  <a:pt x="810285" y="3031381"/>
                  <a:pt x="809731" y="3033449"/>
                </a:cubicBezTo>
                <a:cubicBezTo>
                  <a:pt x="804468" y="3053092"/>
                  <a:pt x="785957" y="3072511"/>
                  <a:pt x="769241" y="3093519"/>
                </a:cubicBezTo>
                <a:cubicBezTo>
                  <a:pt x="761020" y="3103506"/>
                  <a:pt x="752522" y="3114527"/>
                  <a:pt x="747405" y="3125344"/>
                </a:cubicBezTo>
                <a:cubicBezTo>
                  <a:pt x="742290" y="3136163"/>
                  <a:pt x="739243" y="3147535"/>
                  <a:pt x="741645" y="3159260"/>
                </a:cubicBezTo>
                <a:cubicBezTo>
                  <a:pt x="735216" y="3170835"/>
                  <a:pt x="728234" y="3184478"/>
                  <a:pt x="719941" y="3198878"/>
                </a:cubicBezTo>
                <a:cubicBezTo>
                  <a:pt x="712682" y="3213555"/>
                  <a:pt x="704110" y="3228988"/>
                  <a:pt x="695539" y="3244422"/>
                </a:cubicBezTo>
                <a:cubicBezTo>
                  <a:pt x="691254" y="3252138"/>
                  <a:pt x="687726" y="3261166"/>
                  <a:pt x="683164" y="3269916"/>
                </a:cubicBezTo>
                <a:cubicBezTo>
                  <a:pt x="679636" y="3278944"/>
                  <a:pt x="675073" y="3287695"/>
                  <a:pt x="670511" y="3296445"/>
                </a:cubicBezTo>
                <a:cubicBezTo>
                  <a:pt x="666983" y="3305473"/>
                  <a:pt x="663455" y="3314500"/>
                  <a:pt x="659650" y="3324562"/>
                </a:cubicBezTo>
                <a:cubicBezTo>
                  <a:pt x="658061" y="3326353"/>
                  <a:pt x="657508" y="3328421"/>
                  <a:pt x="656676" y="3331523"/>
                </a:cubicBezTo>
                <a:cubicBezTo>
                  <a:pt x="656123" y="3333590"/>
                  <a:pt x="654257" y="3336415"/>
                  <a:pt x="653703" y="3338482"/>
                </a:cubicBezTo>
                <a:cubicBezTo>
                  <a:pt x="651006" y="3344408"/>
                  <a:pt x="649621" y="3349578"/>
                  <a:pt x="647201" y="3354470"/>
                </a:cubicBezTo>
                <a:cubicBezTo>
                  <a:pt x="644448" y="3348191"/>
                  <a:pt x="646590" y="3344334"/>
                  <a:pt x="648733" y="3340475"/>
                </a:cubicBezTo>
                <a:cubicBezTo>
                  <a:pt x="650322" y="3338684"/>
                  <a:pt x="651911" y="3336894"/>
                  <a:pt x="653499" y="3335104"/>
                </a:cubicBezTo>
                <a:cubicBezTo>
                  <a:pt x="654330" y="3332002"/>
                  <a:pt x="654884" y="3329934"/>
                  <a:pt x="654681" y="3326555"/>
                </a:cubicBezTo>
                <a:cubicBezTo>
                  <a:pt x="637980" y="3330946"/>
                  <a:pt x="643543" y="3355706"/>
                  <a:pt x="629041" y="3368442"/>
                </a:cubicBezTo>
                <a:cubicBezTo>
                  <a:pt x="626085" y="3358785"/>
                  <a:pt x="621189" y="3356365"/>
                  <a:pt x="615739" y="3356013"/>
                </a:cubicBezTo>
                <a:cubicBezTo>
                  <a:pt x="608977" y="3356418"/>
                  <a:pt x="602973" y="3358133"/>
                  <a:pt x="595934" y="3359571"/>
                </a:cubicBezTo>
                <a:cubicBezTo>
                  <a:pt x="591870" y="3354050"/>
                  <a:pt x="587251" y="3350596"/>
                  <a:pt x="582909" y="3346108"/>
                </a:cubicBezTo>
                <a:cubicBezTo>
                  <a:pt x="578567" y="3341620"/>
                  <a:pt x="573948" y="3338166"/>
                  <a:pt x="569606" y="3333678"/>
                </a:cubicBezTo>
                <a:cubicBezTo>
                  <a:pt x="561680" y="3326014"/>
                  <a:pt x="553476" y="3319384"/>
                  <a:pt x="549411" y="3313862"/>
                </a:cubicBezTo>
                <a:cubicBezTo>
                  <a:pt x="551905" y="3304557"/>
                  <a:pt x="561437" y="3293813"/>
                  <a:pt x="566277" y="3284029"/>
                </a:cubicBezTo>
                <a:cubicBezTo>
                  <a:pt x="567107" y="3280928"/>
                  <a:pt x="568973" y="3278103"/>
                  <a:pt x="568492" y="3275758"/>
                </a:cubicBezTo>
                <a:cubicBezTo>
                  <a:pt x="569047" y="3273690"/>
                  <a:pt x="569601" y="3271623"/>
                  <a:pt x="569120" y="3269277"/>
                </a:cubicBezTo>
                <a:cubicBezTo>
                  <a:pt x="568159" y="3264588"/>
                  <a:pt x="565886" y="3260654"/>
                  <a:pt x="559198" y="3256646"/>
                </a:cubicBezTo>
                <a:cubicBezTo>
                  <a:pt x="554579" y="3253192"/>
                  <a:pt x="549129" y="3252839"/>
                  <a:pt x="544714" y="3252765"/>
                </a:cubicBezTo>
                <a:cubicBezTo>
                  <a:pt x="542367" y="3253244"/>
                  <a:pt x="540021" y="3253724"/>
                  <a:pt x="537398" y="3255237"/>
                </a:cubicBezTo>
                <a:cubicBezTo>
                  <a:pt x="537398" y="3255237"/>
                  <a:pt x="536086" y="3255994"/>
                  <a:pt x="534775" y="3256750"/>
                </a:cubicBezTo>
                <a:cubicBezTo>
                  <a:pt x="533463" y="3257507"/>
                  <a:pt x="532151" y="3258263"/>
                  <a:pt x="531874" y="3259297"/>
                </a:cubicBezTo>
                <a:cubicBezTo>
                  <a:pt x="523450" y="3265905"/>
                  <a:pt x="518334" y="3276723"/>
                  <a:pt x="520736" y="3288448"/>
                </a:cubicBezTo>
                <a:cubicBezTo>
                  <a:pt x="508802" y="3287467"/>
                  <a:pt x="503001" y="3292561"/>
                  <a:pt x="495612" y="3299447"/>
                </a:cubicBezTo>
                <a:cubicBezTo>
                  <a:pt x="488500" y="3305298"/>
                  <a:pt x="480353" y="3310872"/>
                  <a:pt x="464835" y="3306714"/>
                </a:cubicBezTo>
                <a:cubicBezTo>
                  <a:pt x="453527" y="3299251"/>
                  <a:pt x="460159" y="3291055"/>
                  <a:pt x="454302" y="3283945"/>
                </a:cubicBezTo>
                <a:cubicBezTo>
                  <a:pt x="436640" y="3283645"/>
                  <a:pt x="414286" y="3284304"/>
                  <a:pt x="398914" y="3271320"/>
                </a:cubicBezTo>
                <a:cubicBezTo>
                  <a:pt x="398914" y="3271320"/>
                  <a:pt x="397879" y="3271042"/>
                  <a:pt x="397879" y="3271042"/>
                </a:cubicBezTo>
                <a:cubicBezTo>
                  <a:pt x="389066" y="3254276"/>
                  <a:pt x="393001" y="3252006"/>
                  <a:pt x="370386" y="3237081"/>
                </a:cubicBezTo>
                <a:cubicBezTo>
                  <a:pt x="374118" y="3231432"/>
                  <a:pt x="369018" y="3225633"/>
                  <a:pt x="375854" y="3220816"/>
                </a:cubicBezTo>
                <a:cubicBezTo>
                  <a:pt x="362551" y="3208386"/>
                  <a:pt x="360538" y="3220037"/>
                  <a:pt x="352261" y="3217819"/>
                </a:cubicBezTo>
                <a:cubicBezTo>
                  <a:pt x="336612" y="3205869"/>
                  <a:pt x="339659" y="3194496"/>
                  <a:pt x="321313" y="3188472"/>
                </a:cubicBezTo>
                <a:cubicBezTo>
                  <a:pt x="318837" y="3181160"/>
                  <a:pt x="327261" y="3174552"/>
                  <a:pt x="320647" y="3166132"/>
                </a:cubicBezTo>
                <a:cubicBezTo>
                  <a:pt x="307751" y="3160460"/>
                  <a:pt x="302708" y="3166866"/>
                  <a:pt x="290366" y="3159126"/>
                </a:cubicBezTo>
                <a:cubicBezTo>
                  <a:pt x="268380" y="3137721"/>
                  <a:pt x="256258" y="3116743"/>
                  <a:pt x="244894" y="3097077"/>
                </a:cubicBezTo>
                <a:cubicBezTo>
                  <a:pt x="226476" y="3095465"/>
                  <a:pt x="248332" y="3109079"/>
                  <a:pt x="245432" y="3111626"/>
                </a:cubicBezTo>
                <a:cubicBezTo>
                  <a:pt x="241146" y="3119343"/>
                  <a:pt x="243363" y="3111071"/>
                  <a:pt x="238743" y="3107618"/>
                </a:cubicBezTo>
                <a:cubicBezTo>
                  <a:pt x="233847" y="3105198"/>
                  <a:pt x="230467" y="3105400"/>
                  <a:pt x="229155" y="3106156"/>
                </a:cubicBezTo>
                <a:cubicBezTo>
                  <a:pt x="228878" y="3107190"/>
                  <a:pt x="228601" y="3108224"/>
                  <a:pt x="228324" y="3109258"/>
                </a:cubicBezTo>
                <a:cubicBezTo>
                  <a:pt x="228047" y="3110292"/>
                  <a:pt x="227770" y="3111326"/>
                  <a:pt x="227493" y="3112359"/>
                </a:cubicBezTo>
                <a:cubicBezTo>
                  <a:pt x="227419" y="3116772"/>
                  <a:pt x="226311" y="3120908"/>
                  <a:pt x="215282" y="3112412"/>
                </a:cubicBezTo>
                <a:cubicBezTo>
                  <a:pt x="218793" y="3120001"/>
                  <a:pt x="225203" y="3125044"/>
                  <a:pt x="233684" y="3130640"/>
                </a:cubicBezTo>
                <a:cubicBezTo>
                  <a:pt x="241887" y="3137271"/>
                  <a:pt x="252436" y="3143422"/>
                  <a:pt x="264224" y="3153229"/>
                </a:cubicBezTo>
                <a:cubicBezTo>
                  <a:pt x="253601" y="3151491"/>
                  <a:pt x="241536" y="3142717"/>
                  <a:pt x="230783" y="3133187"/>
                </a:cubicBezTo>
                <a:cubicBezTo>
                  <a:pt x="218996" y="3123381"/>
                  <a:pt x="209555" y="3113094"/>
                  <a:pt x="205009" y="3105227"/>
                </a:cubicBezTo>
                <a:cubicBezTo>
                  <a:pt x="207910" y="3102679"/>
                  <a:pt x="213840" y="3105377"/>
                  <a:pt x="214468" y="3098896"/>
                </a:cubicBezTo>
                <a:cubicBezTo>
                  <a:pt x="210329" y="3097787"/>
                  <a:pt x="205434" y="3095367"/>
                  <a:pt x="199503" y="3092670"/>
                </a:cubicBezTo>
                <a:cubicBezTo>
                  <a:pt x="194607" y="3090251"/>
                  <a:pt x="188953" y="3086519"/>
                  <a:pt x="183023" y="3083822"/>
                </a:cubicBezTo>
                <a:cubicBezTo>
                  <a:pt x="171715" y="3076360"/>
                  <a:pt x="160131" y="3069932"/>
                  <a:pt x="151374" y="3065368"/>
                </a:cubicBezTo>
                <a:cubicBezTo>
                  <a:pt x="147032" y="3060881"/>
                  <a:pt x="148897" y="3058056"/>
                  <a:pt x="147382" y="3055435"/>
                </a:cubicBezTo>
                <a:cubicBezTo>
                  <a:pt x="139105" y="3053217"/>
                  <a:pt x="128076" y="3044721"/>
                  <a:pt x="118081" y="3036502"/>
                </a:cubicBezTo>
                <a:cubicBezTo>
                  <a:pt x="106773" y="3029040"/>
                  <a:pt x="96501" y="3021855"/>
                  <a:pt x="90293" y="3020191"/>
                </a:cubicBezTo>
                <a:cubicBezTo>
                  <a:pt x="86986" y="3015980"/>
                  <a:pt x="83401" y="3012804"/>
                  <a:pt x="80094" y="3008593"/>
                </a:cubicBezTo>
                <a:cubicBezTo>
                  <a:pt x="77821" y="3004660"/>
                  <a:pt x="74514" y="3000449"/>
                  <a:pt x="71207" y="2996239"/>
                </a:cubicBezTo>
                <a:cubicBezTo>
                  <a:pt x="65349" y="2989129"/>
                  <a:pt x="59770" y="2980985"/>
                  <a:pt x="55224" y="2973118"/>
                </a:cubicBezTo>
                <a:cubicBezTo>
                  <a:pt x="45710" y="2967244"/>
                  <a:pt x="48666" y="2976902"/>
                  <a:pt x="40944" y="2972617"/>
                </a:cubicBezTo>
                <a:cubicBezTo>
                  <a:pt x="20399" y="2958246"/>
                  <a:pt x="14338" y="2947757"/>
                  <a:pt x="0" y="2935051"/>
                </a:cubicBezTo>
                <a:cubicBezTo>
                  <a:pt x="278" y="2934017"/>
                  <a:pt x="278" y="2934017"/>
                  <a:pt x="1589" y="2933260"/>
                </a:cubicBezTo>
                <a:cubicBezTo>
                  <a:pt x="1866" y="2932226"/>
                  <a:pt x="1866" y="2932226"/>
                  <a:pt x="1866" y="2932226"/>
                </a:cubicBezTo>
                <a:cubicBezTo>
                  <a:pt x="2143" y="2931193"/>
                  <a:pt x="2143" y="2931193"/>
                  <a:pt x="2420" y="2930159"/>
                </a:cubicBezTo>
                <a:cubicBezTo>
                  <a:pt x="4009" y="2928368"/>
                  <a:pt x="4286" y="2927334"/>
                  <a:pt x="6152" y="2924509"/>
                </a:cubicBezTo>
                <a:cubicBezTo>
                  <a:pt x="9736" y="2927687"/>
                  <a:pt x="7113" y="2929200"/>
                  <a:pt x="7593" y="2931545"/>
                </a:cubicBezTo>
                <a:cubicBezTo>
                  <a:pt x="18771" y="2931215"/>
                  <a:pt x="21818" y="2919843"/>
                  <a:pt x="26657" y="2910058"/>
                </a:cubicBezTo>
                <a:cubicBezTo>
                  <a:pt x="26934" y="2909024"/>
                  <a:pt x="28246" y="2908267"/>
                  <a:pt x="28523" y="2907234"/>
                </a:cubicBezTo>
                <a:cubicBezTo>
                  <a:pt x="30111" y="2905443"/>
                  <a:pt x="30389" y="2904409"/>
                  <a:pt x="30666" y="2903375"/>
                </a:cubicBezTo>
                <a:cubicBezTo>
                  <a:pt x="32531" y="2900551"/>
                  <a:pt x="35155" y="2899037"/>
                  <a:pt x="36743" y="2897247"/>
                </a:cubicBezTo>
                <a:cubicBezTo>
                  <a:pt x="41990" y="2894220"/>
                  <a:pt x="47994" y="2892504"/>
                  <a:pt x="57583" y="2893966"/>
                </a:cubicBezTo>
                <a:cubicBezTo>
                  <a:pt x="52336" y="2896993"/>
                  <a:pt x="49639" y="2902918"/>
                  <a:pt x="48254" y="2908088"/>
                </a:cubicBezTo>
                <a:cubicBezTo>
                  <a:pt x="46592" y="2914291"/>
                  <a:pt x="44930" y="2920495"/>
                  <a:pt x="41272" y="2921731"/>
                </a:cubicBezTo>
                <a:cubicBezTo>
                  <a:pt x="101182" y="2896784"/>
                  <a:pt x="129128" y="2825595"/>
                  <a:pt x="159884" y="2772889"/>
                </a:cubicBezTo>
                <a:cubicBezTo>
                  <a:pt x="164560" y="2788548"/>
                  <a:pt x="168992" y="2772006"/>
                  <a:pt x="174035" y="2765600"/>
                </a:cubicBezTo>
                <a:cubicBezTo>
                  <a:pt x="162655" y="2762550"/>
                  <a:pt x="166386" y="2756902"/>
                  <a:pt x="174810" y="2750294"/>
                </a:cubicBezTo>
                <a:cubicBezTo>
                  <a:pt x="182199" y="2743409"/>
                  <a:pt x="193246" y="2735288"/>
                  <a:pt x="194908" y="2729085"/>
                </a:cubicBezTo>
                <a:cubicBezTo>
                  <a:pt x="187463" y="2723765"/>
                  <a:pt x="188831" y="2735213"/>
                  <a:pt x="185173" y="2736449"/>
                </a:cubicBezTo>
                <a:cubicBezTo>
                  <a:pt x="178428" y="2720236"/>
                  <a:pt x="211496" y="2700285"/>
                  <a:pt x="221378" y="2684096"/>
                </a:cubicBezTo>
                <a:cubicBezTo>
                  <a:pt x="216482" y="2681676"/>
                  <a:pt x="216409" y="2686089"/>
                  <a:pt x="213509" y="2688635"/>
                </a:cubicBezTo>
                <a:cubicBezTo>
                  <a:pt x="206063" y="2683317"/>
                  <a:pt x="217314" y="2678574"/>
                  <a:pt x="217387" y="2674161"/>
                </a:cubicBezTo>
                <a:cubicBezTo>
                  <a:pt x="221249" y="2676304"/>
                  <a:pt x="218625" y="2677817"/>
                  <a:pt x="219106" y="2680162"/>
                </a:cubicBezTo>
                <a:cubicBezTo>
                  <a:pt x="224002" y="2682582"/>
                  <a:pt x="223872" y="2674791"/>
                  <a:pt x="229803" y="2677488"/>
                </a:cubicBezTo>
                <a:cubicBezTo>
                  <a:pt x="249844" y="2644074"/>
                  <a:pt x="237322" y="2678394"/>
                  <a:pt x="225370" y="2694030"/>
                </a:cubicBezTo>
                <a:cubicBezTo>
                  <a:pt x="267602" y="2685400"/>
                  <a:pt x="276760" y="2634664"/>
                  <a:pt x="298318" y="2603872"/>
                </a:cubicBezTo>
                <a:cubicBezTo>
                  <a:pt x="270016" y="2618451"/>
                  <a:pt x="268467" y="2649064"/>
                  <a:pt x="239555" y="2653506"/>
                </a:cubicBezTo>
                <a:cubicBezTo>
                  <a:pt x="266505" y="2610862"/>
                  <a:pt x="293456" y="2568218"/>
                  <a:pt x="321164" y="2526886"/>
                </a:cubicBezTo>
                <a:cubicBezTo>
                  <a:pt x="322753" y="2525095"/>
                  <a:pt x="334484" y="2522697"/>
                  <a:pt x="336627" y="2518839"/>
                </a:cubicBezTo>
                <a:cubicBezTo>
                  <a:pt x="341467" y="2509054"/>
                  <a:pt x="335904" y="2484294"/>
                  <a:pt x="351293" y="2480661"/>
                </a:cubicBezTo>
                <a:cubicBezTo>
                  <a:pt x="352401" y="2476525"/>
                  <a:pt x="341020" y="2473476"/>
                  <a:pt x="342886" y="2470651"/>
                </a:cubicBezTo>
                <a:cubicBezTo>
                  <a:pt x="368768" y="2460964"/>
                  <a:pt x="361893" y="2436960"/>
                  <a:pt x="379165" y="2413885"/>
                </a:cubicBezTo>
                <a:cubicBezTo>
                  <a:pt x="364680" y="2410004"/>
                  <a:pt x="366863" y="2434967"/>
                  <a:pt x="350105" y="2427153"/>
                </a:cubicBezTo>
                <a:cubicBezTo>
                  <a:pt x="373641" y="2417946"/>
                  <a:pt x="369260" y="2384636"/>
                  <a:pt x="400095" y="2389574"/>
                </a:cubicBezTo>
                <a:cubicBezTo>
                  <a:pt x="382247" y="2369277"/>
                  <a:pt x="412267" y="2360700"/>
                  <a:pt x="417531" y="2341056"/>
                </a:cubicBezTo>
                <a:cubicBezTo>
                  <a:pt x="420578" y="2329683"/>
                  <a:pt x="451446" y="2301386"/>
                  <a:pt x="468514" y="2274933"/>
                </a:cubicBezTo>
                <a:cubicBezTo>
                  <a:pt x="534091" y="2175043"/>
                  <a:pt x="596286" y="2075356"/>
                  <a:pt x="672892" y="1983962"/>
                </a:cubicBezTo>
                <a:cubicBezTo>
                  <a:pt x="674481" y="1982172"/>
                  <a:pt x="675312" y="1979070"/>
                  <a:pt x="676900" y="1977279"/>
                </a:cubicBezTo>
                <a:cubicBezTo>
                  <a:pt x="679524" y="1975766"/>
                  <a:pt x="679801" y="1974732"/>
                  <a:pt x="681666" y="1971907"/>
                </a:cubicBezTo>
                <a:cubicBezTo>
                  <a:pt x="685104" y="1983910"/>
                  <a:pt x="665983" y="1993192"/>
                  <a:pt x="660590" y="2005044"/>
                </a:cubicBezTo>
                <a:cubicBezTo>
                  <a:pt x="658577" y="2016694"/>
                  <a:pt x="642690" y="2034600"/>
                  <a:pt x="629427" y="2050992"/>
                </a:cubicBezTo>
                <a:cubicBezTo>
                  <a:pt x="648253" y="2059361"/>
                  <a:pt x="650486" y="2034473"/>
                  <a:pt x="665045" y="2033941"/>
                </a:cubicBezTo>
                <a:cubicBezTo>
                  <a:pt x="671790" y="2050153"/>
                  <a:pt x="648660" y="2066119"/>
                  <a:pt x="636155" y="2083821"/>
                </a:cubicBezTo>
                <a:cubicBezTo>
                  <a:pt x="660448" y="2075926"/>
                  <a:pt x="663235" y="2048970"/>
                  <a:pt x="687269" y="2025490"/>
                </a:cubicBezTo>
                <a:cubicBezTo>
                  <a:pt x="682854" y="2025415"/>
                  <a:pt x="679473" y="2025617"/>
                  <a:pt x="675815" y="2026854"/>
                </a:cubicBezTo>
                <a:cubicBezTo>
                  <a:pt x="667408" y="2016845"/>
                  <a:pt x="683204" y="2019968"/>
                  <a:pt x="688858" y="2023700"/>
                </a:cubicBezTo>
                <a:cubicBezTo>
                  <a:pt x="773887" y="1925698"/>
                  <a:pt x="851195" y="1823411"/>
                  <a:pt x="952354" y="1739706"/>
                </a:cubicBezTo>
                <a:cubicBezTo>
                  <a:pt x="955808" y="1735091"/>
                  <a:pt x="960298" y="1730753"/>
                  <a:pt x="965064" y="1725381"/>
                </a:cubicBezTo>
                <a:cubicBezTo>
                  <a:pt x="965756" y="1722796"/>
                  <a:pt x="969363" y="1720715"/>
                  <a:pt x="971839" y="1720270"/>
                </a:cubicBezTo>
                <a:close/>
                <a:moveTo>
                  <a:pt x="3508724" y="1105110"/>
                </a:moveTo>
                <a:lnTo>
                  <a:pt x="3508813" y="1105139"/>
                </a:lnTo>
                <a:lnTo>
                  <a:pt x="3498117" y="1107944"/>
                </a:lnTo>
                <a:cubicBezTo>
                  <a:pt x="3501500" y="1107742"/>
                  <a:pt x="3505436" y="1105475"/>
                  <a:pt x="3508724" y="1105110"/>
                </a:cubicBezTo>
                <a:close/>
                <a:moveTo>
                  <a:pt x="4752391" y="0"/>
                </a:moveTo>
                <a:cubicBezTo>
                  <a:pt x="4788198" y="19573"/>
                  <a:pt x="4837276" y="22745"/>
                  <a:pt x="4877035" y="23421"/>
                </a:cubicBezTo>
                <a:cubicBezTo>
                  <a:pt x="4917073" y="23062"/>
                  <a:pt x="4966908" y="27547"/>
                  <a:pt x="5002715" y="47118"/>
                </a:cubicBezTo>
                <a:cubicBezTo>
                  <a:pt x="4956410" y="33603"/>
                  <a:pt x="4906778" y="32499"/>
                  <a:pt x="4859495" y="30916"/>
                </a:cubicBezTo>
                <a:cubicBezTo>
                  <a:pt x="4858313" y="39468"/>
                  <a:pt x="4863766" y="39821"/>
                  <a:pt x="4869219" y="40173"/>
                </a:cubicBezTo>
                <a:cubicBezTo>
                  <a:pt x="4833655" y="52817"/>
                  <a:pt x="4789567" y="31026"/>
                  <a:pt x="4750899" y="42838"/>
                </a:cubicBezTo>
                <a:cubicBezTo>
                  <a:pt x="4802584" y="61121"/>
                  <a:pt x="4841031" y="62554"/>
                  <a:pt x="4895839" y="65045"/>
                </a:cubicBezTo>
                <a:cubicBezTo>
                  <a:pt x="4926967" y="68951"/>
                  <a:pt x="4957818" y="73891"/>
                  <a:pt x="4988947" y="77798"/>
                </a:cubicBezTo>
                <a:cubicBezTo>
                  <a:pt x="5020075" y="81704"/>
                  <a:pt x="5052239" y="85888"/>
                  <a:pt x="5087785" y="89869"/>
                </a:cubicBezTo>
                <a:cubicBezTo>
                  <a:pt x="5076749" y="81368"/>
                  <a:pt x="5063014" y="78797"/>
                  <a:pt x="5046656" y="77740"/>
                </a:cubicBezTo>
                <a:cubicBezTo>
                  <a:pt x="5068540" y="74734"/>
                  <a:pt x="5102220" y="81542"/>
                  <a:pt x="5136455" y="86280"/>
                </a:cubicBezTo>
                <a:cubicBezTo>
                  <a:pt x="5170411" y="92052"/>
                  <a:pt x="5204645" y="96791"/>
                  <a:pt x="5227159" y="87302"/>
                </a:cubicBezTo>
                <a:cubicBezTo>
                  <a:pt x="5246402" y="102437"/>
                  <a:pt x="5281671" y="107453"/>
                  <a:pt x="5316459" y="110122"/>
                </a:cubicBezTo>
                <a:cubicBezTo>
                  <a:pt x="5350212" y="112515"/>
                  <a:pt x="5383484" y="112561"/>
                  <a:pt x="5396110" y="119269"/>
                </a:cubicBezTo>
                <a:cubicBezTo>
                  <a:pt x="5401156" y="112861"/>
                  <a:pt x="5414890" y="115432"/>
                  <a:pt x="5411728" y="102390"/>
                </a:cubicBezTo>
                <a:cubicBezTo>
                  <a:pt x="5453892" y="114797"/>
                  <a:pt x="5500271" y="123898"/>
                  <a:pt x="5543839" y="114507"/>
                </a:cubicBezTo>
                <a:cubicBezTo>
                  <a:pt x="5531970" y="109110"/>
                  <a:pt x="5512580" y="102805"/>
                  <a:pt x="5489251" y="98772"/>
                </a:cubicBezTo>
                <a:cubicBezTo>
                  <a:pt x="5467236" y="93982"/>
                  <a:pt x="5441561" y="90428"/>
                  <a:pt x="5418713" y="88741"/>
                </a:cubicBezTo>
                <a:cubicBezTo>
                  <a:pt x="5438879" y="79732"/>
                  <a:pt x="5464351" y="79905"/>
                  <a:pt x="5492651" y="81945"/>
                </a:cubicBezTo>
                <a:cubicBezTo>
                  <a:pt x="5521229" y="82950"/>
                  <a:pt x="5553392" y="87133"/>
                  <a:pt x="5583559" y="86348"/>
                </a:cubicBezTo>
                <a:cubicBezTo>
                  <a:pt x="5582931" y="92832"/>
                  <a:pt x="5573892" y="89301"/>
                  <a:pt x="5567126" y="89706"/>
                </a:cubicBezTo>
                <a:cubicBezTo>
                  <a:pt x="5608052" y="98454"/>
                  <a:pt x="5649458" y="109549"/>
                  <a:pt x="5691419" y="118575"/>
                </a:cubicBezTo>
                <a:cubicBezTo>
                  <a:pt x="5732345" y="127323"/>
                  <a:pt x="5771755" y="133449"/>
                  <a:pt x="5805581" y="131427"/>
                </a:cubicBezTo>
                <a:cubicBezTo>
                  <a:pt x="5805802" y="118182"/>
                  <a:pt x="5790591" y="141822"/>
                  <a:pt x="5791994" y="120025"/>
                </a:cubicBezTo>
                <a:cubicBezTo>
                  <a:pt x="5814491" y="127161"/>
                  <a:pt x="5822438" y="118205"/>
                  <a:pt x="5842105" y="123475"/>
                </a:cubicBezTo>
                <a:cubicBezTo>
                  <a:pt x="5842994" y="132582"/>
                  <a:pt x="5828575" y="124284"/>
                  <a:pt x="5826913" y="130490"/>
                </a:cubicBezTo>
                <a:cubicBezTo>
                  <a:pt x="5856451" y="136188"/>
                  <a:pt x="5884124" y="144712"/>
                  <a:pt x="5910760" y="152957"/>
                </a:cubicBezTo>
                <a:cubicBezTo>
                  <a:pt x="5937120" y="162238"/>
                  <a:pt x="5962168" y="172275"/>
                  <a:pt x="5987493" y="181277"/>
                </a:cubicBezTo>
                <a:cubicBezTo>
                  <a:pt x="5994461" y="184254"/>
                  <a:pt x="5998603" y="185363"/>
                  <a:pt x="6006606" y="188617"/>
                </a:cubicBezTo>
                <a:cubicBezTo>
                  <a:pt x="6012540" y="191316"/>
                  <a:pt x="6018752" y="192980"/>
                  <a:pt x="6024685" y="195678"/>
                </a:cubicBezTo>
                <a:cubicBezTo>
                  <a:pt x="6036830" y="200041"/>
                  <a:pt x="6048975" y="204404"/>
                  <a:pt x="6060361" y="207455"/>
                </a:cubicBezTo>
                <a:cubicBezTo>
                  <a:pt x="6072506" y="211818"/>
                  <a:pt x="6084928" y="215147"/>
                  <a:pt x="6097350" y="218475"/>
                </a:cubicBezTo>
                <a:cubicBezTo>
                  <a:pt x="6099421" y="219030"/>
                  <a:pt x="6100733" y="218273"/>
                  <a:pt x="6102803" y="218828"/>
                </a:cubicBezTo>
                <a:cubicBezTo>
                  <a:pt x="6103838" y="219105"/>
                  <a:pt x="6104873" y="219382"/>
                  <a:pt x="6106944" y="219937"/>
                </a:cubicBezTo>
                <a:cubicBezTo>
                  <a:pt x="6109014" y="220492"/>
                  <a:pt x="6112119" y="221324"/>
                  <a:pt x="6115225" y="222156"/>
                </a:cubicBezTo>
                <a:cubicBezTo>
                  <a:pt x="6120678" y="222508"/>
                  <a:pt x="6126889" y="224172"/>
                  <a:pt x="6132342" y="224524"/>
                </a:cubicBezTo>
                <a:cubicBezTo>
                  <a:pt x="6149646" y="246899"/>
                  <a:pt x="6179462" y="251563"/>
                  <a:pt x="6194492" y="270003"/>
                </a:cubicBezTo>
                <a:cubicBezTo>
                  <a:pt x="6185102" y="271921"/>
                  <a:pt x="6198412" y="284357"/>
                  <a:pt x="6182828" y="267986"/>
                </a:cubicBezTo>
                <a:cubicBezTo>
                  <a:pt x="6180667" y="288471"/>
                  <a:pt x="6192999" y="312840"/>
                  <a:pt x="6206569" y="340866"/>
                </a:cubicBezTo>
                <a:cubicBezTo>
                  <a:pt x="6218828" y="369649"/>
                  <a:pt x="6231567" y="400779"/>
                  <a:pt x="6225045" y="433400"/>
                </a:cubicBezTo>
                <a:cubicBezTo>
                  <a:pt x="6241184" y="447702"/>
                  <a:pt x="6235787" y="459559"/>
                  <a:pt x="6249708" y="482136"/>
                </a:cubicBezTo>
                <a:cubicBezTo>
                  <a:pt x="6223275" y="477271"/>
                  <a:pt x="6248069" y="533803"/>
                  <a:pt x="6227977" y="538397"/>
                </a:cubicBezTo>
                <a:cubicBezTo>
                  <a:pt x="6233764" y="549925"/>
                  <a:pt x="6252063" y="543742"/>
                  <a:pt x="6252526" y="562714"/>
                </a:cubicBezTo>
                <a:cubicBezTo>
                  <a:pt x="6244172" y="564910"/>
                  <a:pt x="6256708" y="592658"/>
                  <a:pt x="6253437" y="617281"/>
                </a:cubicBezTo>
                <a:cubicBezTo>
                  <a:pt x="6258467" y="627498"/>
                  <a:pt x="6266952" y="633097"/>
                  <a:pt x="6278339" y="636148"/>
                </a:cubicBezTo>
                <a:cubicBezTo>
                  <a:pt x="6279080" y="654085"/>
                  <a:pt x="6259411" y="648815"/>
                  <a:pt x="6250706" y="656460"/>
                </a:cubicBezTo>
                <a:cubicBezTo>
                  <a:pt x="6264848" y="665793"/>
                  <a:pt x="6268288" y="677801"/>
                  <a:pt x="6270692" y="689531"/>
                </a:cubicBezTo>
                <a:cubicBezTo>
                  <a:pt x="6273854" y="702574"/>
                  <a:pt x="6277016" y="715616"/>
                  <a:pt x="6293432" y="728884"/>
                </a:cubicBezTo>
                <a:cubicBezTo>
                  <a:pt x="6286283" y="767988"/>
                  <a:pt x="6297155" y="801943"/>
                  <a:pt x="6303886" y="834789"/>
                </a:cubicBezTo>
                <a:cubicBezTo>
                  <a:pt x="6309860" y="866323"/>
                  <a:pt x="6310658" y="896470"/>
                  <a:pt x="6276668" y="923948"/>
                </a:cubicBezTo>
                <a:cubicBezTo>
                  <a:pt x="6278591" y="933332"/>
                  <a:pt x="6295782" y="931286"/>
                  <a:pt x="6299295" y="938880"/>
                </a:cubicBezTo>
                <a:cubicBezTo>
                  <a:pt x="6291494" y="939006"/>
                  <a:pt x="6284452" y="940445"/>
                  <a:pt x="6278167" y="943196"/>
                </a:cubicBezTo>
                <a:cubicBezTo>
                  <a:pt x="6272160" y="944913"/>
                  <a:pt x="6266911" y="947940"/>
                  <a:pt x="6262420" y="952280"/>
                </a:cubicBezTo>
                <a:cubicBezTo>
                  <a:pt x="6252679" y="959648"/>
                  <a:pt x="6246525" y="970194"/>
                  <a:pt x="6242163" y="982329"/>
                </a:cubicBezTo>
                <a:cubicBezTo>
                  <a:pt x="6232406" y="1006322"/>
                  <a:pt x="6232650" y="1038538"/>
                  <a:pt x="6240214" y="1068281"/>
                </a:cubicBezTo>
                <a:cubicBezTo>
                  <a:pt x="6206330" y="1058093"/>
                  <a:pt x="6194926" y="1071666"/>
                  <a:pt x="6183523" y="1085241"/>
                </a:cubicBezTo>
                <a:cubicBezTo>
                  <a:pt x="6171842" y="1099849"/>
                  <a:pt x="6160715" y="1112389"/>
                  <a:pt x="6128145" y="1101444"/>
                </a:cubicBezTo>
                <a:cubicBezTo>
                  <a:pt x="6116481" y="1099428"/>
                  <a:pt x="6134412" y="1115319"/>
                  <a:pt x="6137999" y="1118497"/>
                </a:cubicBezTo>
                <a:cubicBezTo>
                  <a:pt x="6126889" y="1114411"/>
                  <a:pt x="6113709" y="1109772"/>
                  <a:pt x="6099494" y="1104854"/>
                </a:cubicBezTo>
                <a:cubicBezTo>
                  <a:pt x="6092248" y="1102913"/>
                  <a:pt x="6085002" y="1100971"/>
                  <a:pt x="6078034" y="1097995"/>
                </a:cubicBezTo>
                <a:lnTo>
                  <a:pt x="6059434" y="1093011"/>
                </a:lnTo>
                <a:lnTo>
                  <a:pt x="6063828" y="1118210"/>
                </a:lnTo>
                <a:cubicBezTo>
                  <a:pt x="6068779" y="1149421"/>
                  <a:pt x="6068830" y="1178212"/>
                  <a:pt x="6036649" y="1207222"/>
                </a:cubicBezTo>
                <a:cubicBezTo>
                  <a:pt x="6038575" y="1216593"/>
                  <a:pt x="6054727" y="1214281"/>
                  <a:pt x="6058520" y="1220831"/>
                </a:cubicBezTo>
                <a:cubicBezTo>
                  <a:pt x="6050444" y="1221987"/>
                  <a:pt x="6044438" y="1223698"/>
                  <a:pt x="6038155" y="1226442"/>
                </a:cubicBezTo>
                <a:cubicBezTo>
                  <a:pt x="6032149" y="1228154"/>
                  <a:pt x="6027938" y="1231452"/>
                  <a:pt x="6023448" y="1235784"/>
                </a:cubicBezTo>
                <a:cubicBezTo>
                  <a:pt x="6014748" y="1243414"/>
                  <a:pt x="6007563" y="1253664"/>
                  <a:pt x="6003208" y="1265779"/>
                </a:cubicBezTo>
                <a:cubicBezTo>
                  <a:pt x="5994220" y="1291042"/>
                  <a:pt x="5993718" y="1321899"/>
                  <a:pt x="6000256" y="1351322"/>
                </a:cubicBezTo>
                <a:cubicBezTo>
                  <a:pt x="5969479" y="1341968"/>
                  <a:pt x="5958840" y="1356827"/>
                  <a:pt x="5947167" y="1371409"/>
                </a:cubicBezTo>
                <a:cubicBezTo>
                  <a:pt x="5936806" y="1385235"/>
                  <a:pt x="5925409" y="1398785"/>
                  <a:pt x="5894909" y="1388398"/>
                </a:cubicBezTo>
                <a:cubicBezTo>
                  <a:pt x="5884004" y="1387690"/>
                  <a:pt x="5900146" y="1401977"/>
                  <a:pt x="5905045" y="1404396"/>
                </a:cubicBezTo>
                <a:cubicBezTo>
                  <a:pt x="5893659" y="1401345"/>
                  <a:pt x="5881238" y="1398016"/>
                  <a:pt x="5868057" y="1393379"/>
                </a:cubicBezTo>
                <a:cubicBezTo>
                  <a:pt x="5861846" y="1391715"/>
                  <a:pt x="5855635" y="1390050"/>
                  <a:pt x="5848389" y="1388109"/>
                </a:cubicBezTo>
                <a:cubicBezTo>
                  <a:pt x="5842179" y="1386445"/>
                  <a:pt x="5835967" y="1384780"/>
                  <a:pt x="5828721" y="1382839"/>
                </a:cubicBezTo>
                <a:cubicBezTo>
                  <a:pt x="5801808" y="1375628"/>
                  <a:pt x="5773584" y="1369171"/>
                  <a:pt x="5744323" y="1362437"/>
                </a:cubicBezTo>
                <a:cubicBezTo>
                  <a:pt x="5716098" y="1355981"/>
                  <a:pt x="5687873" y="1349525"/>
                  <a:pt x="5660959" y="1342314"/>
                </a:cubicBezTo>
                <a:cubicBezTo>
                  <a:pt x="5654472" y="1341682"/>
                  <a:pt x="5647226" y="1339741"/>
                  <a:pt x="5641015" y="1338077"/>
                </a:cubicBezTo>
                <a:cubicBezTo>
                  <a:pt x="5634804" y="1336412"/>
                  <a:pt x="5628593" y="1334748"/>
                  <a:pt x="5622382" y="1333084"/>
                </a:cubicBezTo>
                <a:cubicBezTo>
                  <a:pt x="5609683" y="1330788"/>
                  <a:pt x="5598298" y="1327738"/>
                  <a:pt x="5586911" y="1324687"/>
                </a:cubicBezTo>
                <a:cubicBezTo>
                  <a:pt x="5579809" y="1313929"/>
                  <a:pt x="5587536" y="1318213"/>
                  <a:pt x="5587475" y="1306022"/>
                </a:cubicBezTo>
                <a:cubicBezTo>
                  <a:pt x="5568842" y="1301029"/>
                  <a:pt x="5549933" y="1297069"/>
                  <a:pt x="5532059" y="1293387"/>
                </a:cubicBezTo>
                <a:cubicBezTo>
                  <a:pt x="5513150" y="1289426"/>
                  <a:pt x="5495277" y="1285744"/>
                  <a:pt x="5477126" y="1283094"/>
                </a:cubicBezTo>
                <a:cubicBezTo>
                  <a:pt x="5459251" y="1279412"/>
                  <a:pt x="5441101" y="1276762"/>
                  <a:pt x="5422950" y="1274113"/>
                </a:cubicBezTo>
                <a:cubicBezTo>
                  <a:pt x="5404800" y="1271462"/>
                  <a:pt x="5386372" y="1269845"/>
                  <a:pt x="5369257" y="1267473"/>
                </a:cubicBezTo>
                <a:cubicBezTo>
                  <a:pt x="5350829" y="1265856"/>
                  <a:pt x="5333714" y="1263483"/>
                  <a:pt x="5316322" y="1262144"/>
                </a:cubicBezTo>
                <a:cubicBezTo>
                  <a:pt x="5297894" y="1260527"/>
                  <a:pt x="5280502" y="1259187"/>
                  <a:pt x="5263109" y="1257847"/>
                </a:cubicBezTo>
                <a:cubicBezTo>
                  <a:pt x="5228325" y="1255168"/>
                  <a:pt x="5193264" y="1253522"/>
                  <a:pt x="5159238" y="1252152"/>
                </a:cubicBezTo>
                <a:cubicBezTo>
                  <a:pt x="5024446" y="1245919"/>
                  <a:pt x="4890617" y="1244372"/>
                  <a:pt x="4756655" y="1235041"/>
                </a:cubicBezTo>
                <a:cubicBezTo>
                  <a:pt x="4720835" y="1232085"/>
                  <a:pt x="4686327" y="1228372"/>
                  <a:pt x="4650507" y="1225415"/>
                </a:cubicBezTo>
                <a:cubicBezTo>
                  <a:pt x="4492666" y="1214113"/>
                  <a:pt x="4334885" y="1215003"/>
                  <a:pt x="4176346" y="1214582"/>
                </a:cubicBezTo>
                <a:cubicBezTo>
                  <a:pt x="4145148" y="1215078"/>
                  <a:pt x="4089446" y="1220075"/>
                  <a:pt x="4058105" y="1229388"/>
                </a:cubicBezTo>
                <a:cubicBezTo>
                  <a:pt x="4054723" y="1229588"/>
                  <a:pt x="4053555" y="1221527"/>
                  <a:pt x="4052592" y="1216842"/>
                </a:cubicBezTo>
                <a:cubicBezTo>
                  <a:pt x="4044372" y="1226815"/>
                  <a:pt x="4023116" y="1223332"/>
                  <a:pt x="4008757" y="1227233"/>
                </a:cubicBezTo>
                <a:cubicBezTo>
                  <a:pt x="4004965" y="1220683"/>
                  <a:pt x="4041134" y="1218198"/>
                  <a:pt x="4047283" y="1207671"/>
                </a:cubicBezTo>
                <a:cubicBezTo>
                  <a:pt x="4035968" y="1200212"/>
                  <a:pt x="4019600" y="1215749"/>
                  <a:pt x="3995168" y="1215844"/>
                </a:cubicBezTo>
                <a:cubicBezTo>
                  <a:pt x="4000005" y="1206071"/>
                  <a:pt x="4010705" y="1203404"/>
                  <a:pt x="4019888" y="1198117"/>
                </a:cubicBezTo>
                <a:cubicBezTo>
                  <a:pt x="3976966" y="1184402"/>
                  <a:pt x="3957554" y="1211300"/>
                  <a:pt x="3905306" y="1211688"/>
                </a:cubicBezTo>
                <a:cubicBezTo>
                  <a:pt x="3897712" y="1215188"/>
                  <a:pt x="3896820" y="1206095"/>
                  <a:pt x="3894340" y="1198788"/>
                </a:cubicBezTo>
                <a:cubicBezTo>
                  <a:pt x="3869558" y="1204324"/>
                  <a:pt x="3852504" y="1214143"/>
                  <a:pt x="3824136" y="1216503"/>
                </a:cubicBezTo>
                <a:cubicBezTo>
                  <a:pt x="3857843" y="1173514"/>
                  <a:pt x="3927208" y="1175497"/>
                  <a:pt x="3977253" y="1166770"/>
                </a:cubicBezTo>
                <a:cubicBezTo>
                  <a:pt x="3924594" y="1160408"/>
                  <a:pt x="3873166" y="1174299"/>
                  <a:pt x="3821881" y="1179373"/>
                </a:cubicBezTo>
                <a:cubicBezTo>
                  <a:pt x="3863859" y="1155203"/>
                  <a:pt x="3914385" y="1148818"/>
                  <a:pt x="3962976" y="1149662"/>
                </a:cubicBezTo>
                <a:cubicBezTo>
                  <a:pt x="3963191" y="1136438"/>
                  <a:pt x="3953455" y="1143790"/>
                  <a:pt x="3946967" y="1143159"/>
                </a:cubicBezTo>
                <a:cubicBezTo>
                  <a:pt x="3967884" y="1135481"/>
                  <a:pt x="4028762" y="1131870"/>
                  <a:pt x="4046155" y="1133211"/>
                </a:cubicBezTo>
                <a:lnTo>
                  <a:pt x="4052961" y="1124173"/>
                </a:lnTo>
                <a:lnTo>
                  <a:pt x="3973273" y="1129786"/>
                </a:lnTo>
                <a:cubicBezTo>
                  <a:pt x="3894125" y="1137369"/>
                  <a:pt x="3815147" y="1146383"/>
                  <a:pt x="3736239" y="1155137"/>
                </a:cubicBezTo>
                <a:cubicBezTo>
                  <a:pt x="3697442" y="1159138"/>
                  <a:pt x="3655189" y="1167748"/>
                  <a:pt x="3619076" y="1182433"/>
                </a:cubicBezTo>
                <a:cubicBezTo>
                  <a:pt x="3615694" y="1182635"/>
                  <a:pt x="3614526" y="1174570"/>
                  <a:pt x="3611492" y="1169328"/>
                </a:cubicBezTo>
                <a:cubicBezTo>
                  <a:pt x="3605064" y="1180894"/>
                  <a:pt x="3582975" y="1180511"/>
                  <a:pt x="3569372" y="1185726"/>
                </a:cubicBezTo>
                <a:cubicBezTo>
                  <a:pt x="3565579" y="1179173"/>
                  <a:pt x="3600513" y="1173031"/>
                  <a:pt x="3605630" y="1162220"/>
                </a:cubicBezTo>
                <a:cubicBezTo>
                  <a:pt x="3594037" y="1155792"/>
                  <a:pt x="3579459" y="1172926"/>
                  <a:pt x="3554469" y="1175088"/>
                </a:cubicBezTo>
                <a:cubicBezTo>
                  <a:pt x="3557995" y="1166067"/>
                  <a:pt x="3569251" y="1161331"/>
                  <a:pt x="3577677" y="1154730"/>
                </a:cubicBezTo>
                <a:cubicBezTo>
                  <a:pt x="3532330" y="1145902"/>
                  <a:pt x="3515742" y="1174678"/>
                  <a:pt x="3463138" y="1180514"/>
                </a:cubicBezTo>
                <a:cubicBezTo>
                  <a:pt x="3457612" y="1184570"/>
                  <a:pt x="3455409" y="1176229"/>
                  <a:pt x="3451617" y="1169676"/>
                </a:cubicBezTo>
                <a:cubicBezTo>
                  <a:pt x="3427313" y="1177560"/>
                  <a:pt x="3410737" y="1189728"/>
                  <a:pt x="3382569" y="1195469"/>
                </a:cubicBezTo>
                <a:cubicBezTo>
                  <a:pt x="3412975" y="1148248"/>
                  <a:pt x="3482217" y="1142440"/>
                  <a:pt x="3531583" y="1127984"/>
                </a:cubicBezTo>
                <a:cubicBezTo>
                  <a:pt x="3478569" y="1127067"/>
                  <a:pt x="3427540" y="1147722"/>
                  <a:pt x="3376934" y="1158524"/>
                </a:cubicBezTo>
                <a:cubicBezTo>
                  <a:pt x="3416922" y="1129374"/>
                  <a:pt x="3465736" y="1116984"/>
                  <a:pt x="3515440" y="1113692"/>
                </a:cubicBezTo>
                <a:cubicBezTo>
                  <a:pt x="3515045" y="1109988"/>
                  <a:pt x="3514188" y="1107751"/>
                  <a:pt x="3513019" y="1106487"/>
                </a:cubicBezTo>
                <a:lnTo>
                  <a:pt x="3508813" y="1105139"/>
                </a:lnTo>
                <a:lnTo>
                  <a:pt x="3548242" y="1094798"/>
                </a:lnTo>
                <a:cubicBezTo>
                  <a:pt x="3568126" y="1090991"/>
                  <a:pt x="3587732" y="1088215"/>
                  <a:pt x="3596707" y="1087852"/>
                </a:cubicBezTo>
                <a:cubicBezTo>
                  <a:pt x="3600306" y="1074421"/>
                  <a:pt x="3614811" y="1061697"/>
                  <a:pt x="3623995" y="1056407"/>
                </a:cubicBezTo>
                <a:cubicBezTo>
                  <a:pt x="3643244" y="1071531"/>
                  <a:pt x="3688819" y="1050522"/>
                  <a:pt x="3723681" y="1048790"/>
                </a:cubicBezTo>
                <a:cubicBezTo>
                  <a:pt x="3707261" y="1035531"/>
                  <a:pt x="3682402" y="1045481"/>
                  <a:pt x="3659483" y="1048198"/>
                </a:cubicBezTo>
                <a:cubicBezTo>
                  <a:pt x="3657966" y="1045577"/>
                  <a:pt x="3666116" y="1040010"/>
                  <a:pt x="3668944" y="1041875"/>
                </a:cubicBezTo>
                <a:cubicBezTo>
                  <a:pt x="3617325" y="1019185"/>
                  <a:pt x="3554682" y="1066626"/>
                  <a:pt x="3501944" y="1064675"/>
                </a:cubicBezTo>
                <a:cubicBezTo>
                  <a:pt x="3484200" y="1068779"/>
                  <a:pt x="3474533" y="1071726"/>
                  <a:pt x="3456514" y="1076864"/>
                </a:cubicBezTo>
                <a:cubicBezTo>
                  <a:pt x="3431174" y="1084470"/>
                  <a:pt x="3450651" y="1069756"/>
                  <a:pt x="3465217" y="1069230"/>
                </a:cubicBezTo>
                <a:cubicBezTo>
                  <a:pt x="3495528" y="1059634"/>
                  <a:pt x="3519482" y="1057194"/>
                  <a:pt x="3541716" y="1048756"/>
                </a:cubicBezTo>
                <a:cubicBezTo>
                  <a:pt x="3513825" y="1053463"/>
                  <a:pt x="3457499" y="1048337"/>
                  <a:pt x="3424431" y="1051657"/>
                </a:cubicBezTo>
                <a:cubicBezTo>
                  <a:pt x="3421049" y="1051858"/>
                  <a:pt x="3371610" y="1070724"/>
                  <a:pt x="3392122" y="1056288"/>
                </a:cubicBezTo>
                <a:cubicBezTo>
                  <a:pt x="3415812" y="1038274"/>
                  <a:pt x="3455706" y="1046749"/>
                  <a:pt x="3480985" y="1026946"/>
                </a:cubicBezTo>
                <a:cubicBezTo>
                  <a:pt x="3467731" y="1026716"/>
                  <a:pt x="3443787" y="1012550"/>
                  <a:pt x="3435975" y="1029282"/>
                </a:cubicBezTo>
                <a:cubicBezTo>
                  <a:pt x="3353154" y="1007090"/>
                  <a:pt x="3268891" y="1073099"/>
                  <a:pt x="3188671" y="1082610"/>
                </a:cubicBezTo>
                <a:cubicBezTo>
                  <a:pt x="3181906" y="1083012"/>
                  <a:pt x="3155940" y="1097094"/>
                  <a:pt x="3163404" y="1085806"/>
                </a:cubicBezTo>
                <a:cubicBezTo>
                  <a:pt x="3221883" y="1070469"/>
                  <a:pt x="3279881" y="1052789"/>
                  <a:pt x="3337120" y="1033799"/>
                </a:cubicBezTo>
                <a:cubicBezTo>
                  <a:pt x="3323180" y="1027849"/>
                  <a:pt x="3306195" y="1033264"/>
                  <a:pt x="3288933" y="1039712"/>
                </a:cubicBezTo>
                <a:cubicBezTo>
                  <a:pt x="3283901" y="1029505"/>
                  <a:pt x="3320014" y="1014820"/>
                  <a:pt x="3292123" y="1019527"/>
                </a:cubicBezTo>
                <a:cubicBezTo>
                  <a:pt x="3312357" y="1006124"/>
                  <a:pt x="3334937" y="996395"/>
                  <a:pt x="3358267" y="988527"/>
                </a:cubicBezTo>
                <a:lnTo>
                  <a:pt x="3379552" y="982552"/>
                </a:lnTo>
                <a:lnTo>
                  <a:pt x="3379404" y="978352"/>
                </a:lnTo>
                <a:cubicBezTo>
                  <a:pt x="3378067" y="976610"/>
                  <a:pt x="3376860" y="974904"/>
                  <a:pt x="3380002" y="973532"/>
                </a:cubicBezTo>
                <a:lnTo>
                  <a:pt x="3393367" y="968549"/>
                </a:lnTo>
                <a:lnTo>
                  <a:pt x="3366787" y="968439"/>
                </a:lnTo>
                <a:cubicBezTo>
                  <a:pt x="3305402" y="976438"/>
                  <a:pt x="3245779" y="1004065"/>
                  <a:pt x="3183962" y="1004942"/>
                </a:cubicBezTo>
                <a:cubicBezTo>
                  <a:pt x="3169806" y="1012222"/>
                  <a:pt x="3153855" y="1017914"/>
                  <a:pt x="3145634" y="1027892"/>
                </a:cubicBezTo>
                <a:cubicBezTo>
                  <a:pt x="3128311" y="1022143"/>
                  <a:pt x="3154686" y="1014814"/>
                  <a:pt x="3163040" y="1012623"/>
                </a:cubicBezTo>
                <a:cubicBezTo>
                  <a:pt x="3139783" y="1004177"/>
                  <a:pt x="3145441" y="1007908"/>
                  <a:pt x="3123279" y="1011935"/>
                </a:cubicBezTo>
                <a:cubicBezTo>
                  <a:pt x="3122809" y="992984"/>
                  <a:pt x="3158695" y="1008136"/>
                  <a:pt x="3178448" y="992390"/>
                </a:cubicBezTo>
                <a:cubicBezTo>
                  <a:pt x="3149233" y="1014461"/>
                  <a:pt x="3189210" y="1001918"/>
                  <a:pt x="3190811" y="983522"/>
                </a:cubicBezTo>
                <a:cubicBezTo>
                  <a:pt x="3185358" y="983168"/>
                  <a:pt x="3167686" y="982862"/>
                  <a:pt x="3152290" y="986488"/>
                </a:cubicBezTo>
                <a:cubicBezTo>
                  <a:pt x="3148015" y="977592"/>
                  <a:pt x="3166169" y="980241"/>
                  <a:pt x="3170936" y="974875"/>
                </a:cubicBezTo>
                <a:cubicBezTo>
                  <a:pt x="3138566" y="967308"/>
                  <a:pt x="3082976" y="996707"/>
                  <a:pt x="3059092" y="994736"/>
                </a:cubicBezTo>
                <a:cubicBezTo>
                  <a:pt x="3053291" y="999826"/>
                  <a:pt x="3030371" y="1002543"/>
                  <a:pt x="3046875" y="994785"/>
                </a:cubicBezTo>
                <a:cubicBezTo>
                  <a:pt x="3075668" y="982568"/>
                  <a:pt x="3135243" y="979706"/>
                  <a:pt x="3139264" y="956422"/>
                </a:cubicBezTo>
                <a:cubicBezTo>
                  <a:pt x="3062570" y="956911"/>
                  <a:pt x="2985722" y="982828"/>
                  <a:pt x="2917360" y="1014342"/>
                </a:cubicBezTo>
                <a:cubicBezTo>
                  <a:pt x="2900025" y="1025200"/>
                  <a:pt x="2887398" y="1018494"/>
                  <a:pt x="2912460" y="1011921"/>
                </a:cubicBezTo>
                <a:cubicBezTo>
                  <a:pt x="2916950" y="1007587"/>
                  <a:pt x="2905285" y="1005570"/>
                  <a:pt x="2911846" y="1001791"/>
                </a:cubicBezTo>
                <a:cubicBezTo>
                  <a:pt x="2985119" y="956090"/>
                  <a:pt x="3076594" y="941844"/>
                  <a:pt x="3157861" y="916004"/>
                </a:cubicBezTo>
                <a:cubicBezTo>
                  <a:pt x="3144751" y="906954"/>
                  <a:pt x="3121471" y="931722"/>
                  <a:pt x="3108085" y="923706"/>
                </a:cubicBezTo>
                <a:cubicBezTo>
                  <a:pt x="3117064" y="915038"/>
                  <a:pt x="3179347" y="889648"/>
                  <a:pt x="3214209" y="887916"/>
                </a:cubicBezTo>
                <a:cubicBezTo>
                  <a:pt x="3191228" y="878436"/>
                  <a:pt x="3279033" y="882030"/>
                  <a:pt x="3290854" y="858621"/>
                </a:cubicBezTo>
                <a:cubicBezTo>
                  <a:pt x="3243219" y="862469"/>
                  <a:pt x="3193720" y="869137"/>
                  <a:pt x="3153731" y="898287"/>
                </a:cubicBezTo>
                <a:cubicBezTo>
                  <a:pt x="3051433" y="890808"/>
                  <a:pt x="2955251" y="922619"/>
                  <a:pt x="2864861" y="965947"/>
                </a:cubicBezTo>
                <a:cubicBezTo>
                  <a:pt x="2863621" y="962293"/>
                  <a:pt x="2866522" y="959748"/>
                  <a:pt x="2864247" y="955816"/>
                </a:cubicBezTo>
                <a:cubicBezTo>
                  <a:pt x="2846708" y="963297"/>
                  <a:pt x="2782908" y="986067"/>
                  <a:pt x="2818612" y="964628"/>
                </a:cubicBezTo>
                <a:cubicBezTo>
                  <a:pt x="2905969" y="916057"/>
                  <a:pt x="3008146" y="899142"/>
                  <a:pt x="3100258" y="861812"/>
                </a:cubicBezTo>
                <a:cubicBezTo>
                  <a:pt x="3102256" y="866776"/>
                  <a:pt x="3095491" y="867178"/>
                  <a:pt x="3097213" y="873176"/>
                </a:cubicBezTo>
                <a:cubicBezTo>
                  <a:pt x="3118821" y="871215"/>
                  <a:pt x="3117243" y="856397"/>
                  <a:pt x="3133193" y="850704"/>
                </a:cubicBezTo>
                <a:cubicBezTo>
                  <a:pt x="3144858" y="852723"/>
                  <a:pt x="3121589" y="860883"/>
                  <a:pt x="3119169" y="865772"/>
                </a:cubicBezTo>
                <a:cubicBezTo>
                  <a:pt x="3147880" y="874572"/>
                  <a:pt x="3165503" y="846073"/>
                  <a:pt x="3179454" y="835417"/>
                </a:cubicBezTo>
                <a:cubicBezTo>
                  <a:pt x="3217228" y="814532"/>
                  <a:pt x="3296678" y="820318"/>
                  <a:pt x="3308931" y="770449"/>
                </a:cubicBezTo>
                <a:cubicBezTo>
                  <a:pt x="3334524" y="795023"/>
                  <a:pt x="3329997" y="753946"/>
                  <a:pt x="3359333" y="756270"/>
                </a:cubicBezTo>
                <a:cubicBezTo>
                  <a:pt x="3366918" y="769376"/>
                  <a:pt x="3343865" y="764306"/>
                  <a:pt x="3346826" y="773958"/>
                </a:cubicBezTo>
                <a:cubicBezTo>
                  <a:pt x="3351305" y="786231"/>
                  <a:pt x="3363126" y="762822"/>
                  <a:pt x="3356144" y="776455"/>
                </a:cubicBezTo>
                <a:cubicBezTo>
                  <a:pt x="3410433" y="731205"/>
                  <a:pt x="3487392" y="746289"/>
                  <a:pt x="3546713" y="711247"/>
                </a:cubicBezTo>
                <a:cubicBezTo>
                  <a:pt x="3493975" y="709296"/>
                  <a:pt x="3443020" y="725541"/>
                  <a:pt x="3390210" y="728001"/>
                </a:cubicBezTo>
                <a:cubicBezTo>
                  <a:pt x="3387248" y="718348"/>
                  <a:pt x="3407472" y="721553"/>
                  <a:pt x="3414309" y="716740"/>
                </a:cubicBezTo>
                <a:cubicBezTo>
                  <a:pt x="3373657" y="706955"/>
                  <a:pt x="3324218" y="725822"/>
                  <a:pt x="3286588" y="737885"/>
                </a:cubicBezTo>
                <a:cubicBezTo>
                  <a:pt x="3279269" y="740353"/>
                  <a:pt x="3271950" y="742822"/>
                  <a:pt x="3264631" y="745290"/>
                </a:cubicBezTo>
                <a:cubicBezTo>
                  <a:pt x="3256000" y="748514"/>
                  <a:pt x="3256626" y="742037"/>
                  <a:pt x="3263668" y="740602"/>
                </a:cubicBezTo>
                <a:cubicBezTo>
                  <a:pt x="3275682" y="737178"/>
                  <a:pt x="3287695" y="733752"/>
                  <a:pt x="3299986" y="729294"/>
                </a:cubicBezTo>
                <a:cubicBezTo>
                  <a:pt x="3307931" y="720349"/>
                  <a:pt x="3337339" y="718263"/>
                  <a:pt x="3352121" y="704507"/>
                </a:cubicBezTo>
                <a:cubicBezTo>
                  <a:pt x="3358958" y="699694"/>
                  <a:pt x="3360054" y="712169"/>
                  <a:pt x="3366061" y="710457"/>
                </a:cubicBezTo>
                <a:cubicBezTo>
                  <a:pt x="3380771" y="701110"/>
                  <a:pt x="3399826" y="696250"/>
                  <a:pt x="3421230" y="690911"/>
                </a:cubicBezTo>
                <a:cubicBezTo>
                  <a:pt x="3407361" y="680551"/>
                  <a:pt x="3384297" y="692089"/>
                  <a:pt x="3365242" y="696949"/>
                </a:cubicBezTo>
                <a:cubicBezTo>
                  <a:pt x="3356694" y="679156"/>
                  <a:pt x="3373319" y="695791"/>
                  <a:pt x="3382299" y="687124"/>
                </a:cubicBezTo>
                <a:cubicBezTo>
                  <a:pt x="3379963" y="670996"/>
                  <a:pt x="3367805" y="683240"/>
                  <a:pt x="3360005" y="683365"/>
                </a:cubicBezTo>
                <a:cubicBezTo>
                  <a:pt x="3372235" y="666710"/>
                  <a:pt x="3396528" y="675434"/>
                  <a:pt x="3410479" y="664776"/>
                </a:cubicBezTo>
                <a:cubicBezTo>
                  <a:pt x="3373210" y="654790"/>
                  <a:pt x="3332462" y="682629"/>
                  <a:pt x="3298974" y="695803"/>
                </a:cubicBezTo>
                <a:cubicBezTo>
                  <a:pt x="3317609" y="700796"/>
                  <a:pt x="3349304" y="686034"/>
                  <a:pt x="3352686" y="685833"/>
                </a:cubicBezTo>
                <a:cubicBezTo>
                  <a:pt x="3337965" y="711787"/>
                  <a:pt x="3277149" y="710995"/>
                  <a:pt x="3245177" y="726789"/>
                </a:cubicBezTo>
                <a:cubicBezTo>
                  <a:pt x="3244840" y="715626"/>
                  <a:pt x="3257889" y="712478"/>
                  <a:pt x="3270938" y="709330"/>
                </a:cubicBezTo>
                <a:cubicBezTo>
                  <a:pt x="3265629" y="700156"/>
                  <a:pt x="3252159" y="713157"/>
                  <a:pt x="3243323" y="713004"/>
                </a:cubicBezTo>
                <a:cubicBezTo>
                  <a:pt x="3272201" y="679771"/>
                  <a:pt x="3325011" y="677310"/>
                  <a:pt x="3364506" y="662424"/>
                </a:cubicBezTo>
                <a:cubicBezTo>
                  <a:pt x="3320400" y="657250"/>
                  <a:pt x="3294146" y="688973"/>
                  <a:pt x="3260187" y="683195"/>
                </a:cubicBezTo>
                <a:cubicBezTo>
                  <a:pt x="3248655" y="688964"/>
                  <a:pt x="3278905" y="667171"/>
                  <a:pt x="3295265" y="668233"/>
                </a:cubicBezTo>
                <a:cubicBezTo>
                  <a:pt x="3294097" y="660168"/>
                  <a:pt x="3289402" y="661125"/>
                  <a:pt x="3284984" y="661048"/>
                </a:cubicBezTo>
                <a:cubicBezTo>
                  <a:pt x="3327525" y="634797"/>
                  <a:pt x="3381647" y="631582"/>
                  <a:pt x="3428943" y="616571"/>
                </a:cubicBezTo>
                <a:lnTo>
                  <a:pt x="3419003" y="615456"/>
                </a:lnTo>
                <a:lnTo>
                  <a:pt x="3410940" y="617273"/>
                </a:lnTo>
                <a:cubicBezTo>
                  <a:pt x="3395816" y="624029"/>
                  <a:pt x="3385089" y="621363"/>
                  <a:pt x="3392001" y="617498"/>
                </a:cubicBezTo>
                <a:lnTo>
                  <a:pt x="3404362" y="613815"/>
                </a:lnTo>
                <a:lnTo>
                  <a:pt x="3398848" y="613196"/>
                </a:lnTo>
                <a:cubicBezTo>
                  <a:pt x="3367552" y="614309"/>
                  <a:pt x="3333760" y="627056"/>
                  <a:pt x="3307506" y="634970"/>
                </a:cubicBezTo>
                <a:cubicBezTo>
                  <a:pt x="3258621" y="651769"/>
                  <a:pt x="3280999" y="634512"/>
                  <a:pt x="3317245" y="627614"/>
                </a:cubicBezTo>
                <a:cubicBezTo>
                  <a:pt x="3264362" y="634483"/>
                  <a:pt x="3216861" y="646118"/>
                  <a:pt x="3165701" y="658984"/>
                </a:cubicBezTo>
                <a:cubicBezTo>
                  <a:pt x="3167373" y="636179"/>
                  <a:pt x="3199611" y="635958"/>
                  <a:pt x="3230475" y="624296"/>
                </a:cubicBezTo>
                <a:cubicBezTo>
                  <a:pt x="3220196" y="617112"/>
                  <a:pt x="3204522" y="621771"/>
                  <a:pt x="3189884" y="626708"/>
                </a:cubicBezTo>
                <a:cubicBezTo>
                  <a:pt x="3253070" y="593807"/>
                  <a:pt x="3326176" y="590142"/>
                  <a:pt x="3392118" y="563517"/>
                </a:cubicBezTo>
                <a:cubicBezTo>
                  <a:pt x="3350901" y="572406"/>
                  <a:pt x="3308106" y="566476"/>
                  <a:pt x="3284344" y="588899"/>
                </a:cubicBezTo>
                <a:cubicBezTo>
                  <a:pt x="3271379" y="571030"/>
                  <a:pt x="3265421" y="601546"/>
                  <a:pt x="3264818" y="574808"/>
                </a:cubicBezTo>
                <a:cubicBezTo>
                  <a:pt x="3176293" y="615315"/>
                  <a:pt x="3081472" y="675173"/>
                  <a:pt x="2981101" y="677070"/>
                </a:cubicBezTo>
                <a:cubicBezTo>
                  <a:pt x="2960251" y="680342"/>
                  <a:pt x="3004791" y="659056"/>
                  <a:pt x="3006103" y="658300"/>
                </a:cubicBezTo>
                <a:cubicBezTo>
                  <a:pt x="3111060" y="614445"/>
                  <a:pt x="3216702" y="576312"/>
                  <a:pt x="3326343" y="548108"/>
                </a:cubicBezTo>
                <a:cubicBezTo>
                  <a:pt x="3310609" y="540570"/>
                  <a:pt x="3286161" y="557273"/>
                  <a:pt x="3267658" y="560066"/>
                </a:cubicBezTo>
                <a:cubicBezTo>
                  <a:pt x="3257378" y="552883"/>
                  <a:pt x="3299835" y="547649"/>
                  <a:pt x="3311368" y="541880"/>
                </a:cubicBezTo>
                <a:cubicBezTo>
                  <a:pt x="3247241" y="536879"/>
                  <a:pt x="3183996" y="557582"/>
                  <a:pt x="3121652" y="570775"/>
                </a:cubicBezTo>
                <a:cubicBezTo>
                  <a:pt x="3117860" y="564222"/>
                  <a:pt x="3140851" y="557095"/>
                  <a:pt x="3121037" y="560644"/>
                </a:cubicBezTo>
                <a:cubicBezTo>
                  <a:pt x="3162133" y="527362"/>
                  <a:pt x="3215569" y="518426"/>
                  <a:pt x="3263215" y="497972"/>
                </a:cubicBezTo>
                <a:cubicBezTo>
                  <a:pt x="3248516" y="490711"/>
                  <a:pt x="3225103" y="507692"/>
                  <a:pt x="3206877" y="509453"/>
                </a:cubicBezTo>
                <a:cubicBezTo>
                  <a:pt x="3171390" y="517661"/>
                  <a:pt x="3213787" y="500230"/>
                  <a:pt x="3228629" y="498671"/>
                </a:cubicBezTo>
                <a:cubicBezTo>
                  <a:pt x="3296776" y="480389"/>
                  <a:pt x="3363200" y="456107"/>
                  <a:pt x="3432380" y="438101"/>
                </a:cubicBezTo>
                <a:cubicBezTo>
                  <a:pt x="3426037" y="428651"/>
                  <a:pt x="3411808" y="440341"/>
                  <a:pt x="3402972" y="440188"/>
                </a:cubicBezTo>
                <a:cubicBezTo>
                  <a:pt x="3456828" y="421398"/>
                  <a:pt x="3502896" y="386126"/>
                  <a:pt x="3560474" y="378300"/>
                </a:cubicBezTo>
                <a:cubicBezTo>
                  <a:pt x="3566397" y="397604"/>
                  <a:pt x="3540443" y="395080"/>
                  <a:pt x="3525529" y="401049"/>
                </a:cubicBezTo>
                <a:cubicBezTo>
                  <a:pt x="3601812" y="393806"/>
                  <a:pt x="3710754" y="376489"/>
                  <a:pt x="3758638" y="309590"/>
                </a:cubicBezTo>
                <a:cubicBezTo>
                  <a:pt x="3797713" y="304557"/>
                  <a:pt x="3814698" y="299142"/>
                  <a:pt x="3855362" y="292320"/>
                </a:cubicBezTo>
                <a:cubicBezTo>
                  <a:pt x="3865787" y="290684"/>
                  <a:pt x="3861297" y="295018"/>
                  <a:pt x="3863019" y="301016"/>
                </a:cubicBezTo>
                <a:cubicBezTo>
                  <a:pt x="3888911" y="291344"/>
                  <a:pt x="3915716" y="285515"/>
                  <a:pt x="3942874" y="281995"/>
                </a:cubicBezTo>
                <a:lnTo>
                  <a:pt x="3989794" y="279037"/>
                </a:lnTo>
                <a:lnTo>
                  <a:pt x="3977007" y="276367"/>
                </a:lnTo>
                <a:cubicBezTo>
                  <a:pt x="3943564" y="273849"/>
                  <a:pt x="3905995" y="282075"/>
                  <a:pt x="3875496" y="287207"/>
                </a:cubicBezTo>
                <a:cubicBezTo>
                  <a:pt x="3821781" y="297204"/>
                  <a:pt x="3847750" y="283098"/>
                  <a:pt x="3887308" y="280394"/>
                </a:cubicBezTo>
                <a:cubicBezTo>
                  <a:pt x="3830634" y="280730"/>
                  <a:pt x="3778027" y="286589"/>
                  <a:pt x="3722039" y="292651"/>
                </a:cubicBezTo>
                <a:cubicBezTo>
                  <a:pt x="3727859" y="270930"/>
                  <a:pt x="3761334" y="274356"/>
                  <a:pt x="3796824" y="266127"/>
                </a:cubicBezTo>
                <a:cubicBezTo>
                  <a:pt x="3785787" y="257626"/>
                  <a:pt x="3769355" y="260984"/>
                  <a:pt x="3751888" y="264065"/>
                </a:cubicBezTo>
                <a:cubicBezTo>
                  <a:pt x="3822534" y="236430"/>
                  <a:pt x="3902738" y="243509"/>
                  <a:pt x="3976065" y="226572"/>
                </a:cubicBezTo>
                <a:cubicBezTo>
                  <a:pt x="3939687" y="225693"/>
                  <a:pt x="3891165" y="220452"/>
                  <a:pt x="3857598" y="238065"/>
                </a:cubicBezTo>
                <a:cubicBezTo>
                  <a:pt x="3846987" y="219702"/>
                  <a:pt x="3836121" y="247832"/>
                  <a:pt x="3839667" y="222175"/>
                </a:cubicBezTo>
                <a:cubicBezTo>
                  <a:pt x="3738855" y="250594"/>
                  <a:pt x="3631465" y="299424"/>
                  <a:pt x="3524272" y="289549"/>
                </a:cubicBezTo>
                <a:cubicBezTo>
                  <a:pt x="3501906" y="290207"/>
                  <a:pt x="3551831" y="273651"/>
                  <a:pt x="3554178" y="273171"/>
                </a:cubicBezTo>
                <a:cubicBezTo>
                  <a:pt x="3670109" y="242152"/>
                  <a:pt x="3788316" y="215067"/>
                  <a:pt x="3908095" y="202816"/>
                </a:cubicBezTo>
                <a:cubicBezTo>
                  <a:pt x="3891605" y="193963"/>
                  <a:pt x="3863843" y="206480"/>
                  <a:pt x="3843824" y="206659"/>
                </a:cubicBezTo>
                <a:cubicBezTo>
                  <a:pt x="3833823" y="198436"/>
                  <a:pt x="3879313" y="198430"/>
                  <a:pt x="3892364" y="195275"/>
                </a:cubicBezTo>
                <a:cubicBezTo>
                  <a:pt x="3823619" y="186832"/>
                  <a:pt x="3757204" y="194535"/>
                  <a:pt x="3687962" y="200372"/>
                </a:cubicBezTo>
                <a:cubicBezTo>
                  <a:pt x="3685484" y="193056"/>
                  <a:pt x="3709994" y="188538"/>
                  <a:pt x="3688386" y="190508"/>
                </a:cubicBezTo>
                <a:cubicBezTo>
                  <a:pt x="3736184" y="161188"/>
                  <a:pt x="3794170" y="160095"/>
                  <a:pt x="3846924" y="145405"/>
                </a:cubicBezTo>
                <a:cubicBezTo>
                  <a:pt x="3832781" y="136073"/>
                  <a:pt x="3805778" y="149901"/>
                  <a:pt x="3786793" y="150357"/>
                </a:cubicBezTo>
                <a:cubicBezTo>
                  <a:pt x="3747994" y="154374"/>
                  <a:pt x="3794741" y="141401"/>
                  <a:pt x="3810342" y="141147"/>
                </a:cubicBezTo>
                <a:cubicBezTo>
                  <a:pt x="3885869" y="132559"/>
                  <a:pt x="3959195" y="115622"/>
                  <a:pt x="4034999" y="106000"/>
                </a:cubicBezTo>
                <a:cubicBezTo>
                  <a:pt x="4029970" y="95784"/>
                  <a:pt x="4012633" y="106659"/>
                  <a:pt x="4003040" y="105197"/>
                </a:cubicBezTo>
                <a:cubicBezTo>
                  <a:pt x="4061449" y="94240"/>
                  <a:pt x="4116845" y="61412"/>
                  <a:pt x="4178416" y="63498"/>
                </a:cubicBezTo>
                <a:cubicBezTo>
                  <a:pt x="4183021" y="83578"/>
                  <a:pt x="4155553" y="78436"/>
                  <a:pt x="4138085" y="81516"/>
                </a:cubicBezTo>
                <a:cubicBezTo>
                  <a:pt x="4219399" y="84457"/>
                  <a:pt x="4336129" y="83584"/>
                  <a:pt x="4397491" y="20204"/>
                </a:cubicBezTo>
                <a:cubicBezTo>
                  <a:pt x="4439321" y="21434"/>
                  <a:pt x="4459137" y="17874"/>
                  <a:pt x="4502834" y="16280"/>
                </a:cubicBezTo>
                <a:cubicBezTo>
                  <a:pt x="4514017" y="15950"/>
                  <a:pt x="4509526" y="20290"/>
                  <a:pt x="4509175" y="25739"/>
                </a:cubicBezTo>
                <a:cubicBezTo>
                  <a:pt x="4566827" y="13471"/>
                  <a:pt x="4626810" y="17348"/>
                  <a:pt x="4685203" y="23017"/>
                </a:cubicBezTo>
                <a:cubicBezTo>
                  <a:pt x="4741249" y="29165"/>
                  <a:pt x="4798330" y="35590"/>
                  <a:pt x="4855076" y="30841"/>
                </a:cubicBezTo>
                <a:cubicBezTo>
                  <a:pt x="4814429" y="21058"/>
                  <a:pt x="4773356" y="21138"/>
                  <a:pt x="4732911" y="14736"/>
                </a:cubicBezTo>
                <a:cubicBezTo>
                  <a:pt x="4736164" y="6738"/>
                  <a:pt x="4752726" y="11176"/>
                  <a:pt x="4752391" y="0"/>
                </a:cubicBez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 r="1300"/>
            </a:stretch>
          </a:blipFill>
          <a:ln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0" y="204718"/>
            <a:ext cx="791571" cy="1009935"/>
            <a:chOff x="0" y="204716"/>
            <a:chExt cx="1023582" cy="1228298"/>
          </a:xfrm>
          <a:blipFill>
            <a:blip r:embed="rId5"/>
            <a:stretch>
              <a:fillRect/>
            </a:stretch>
          </a:blipFill>
        </p:grpSpPr>
        <p:sp>
          <p:nvSpPr>
            <p:cNvPr id="4" name="矩形 3"/>
            <p:cNvSpPr/>
            <p:nvPr/>
          </p:nvSpPr>
          <p:spPr>
            <a:xfrm>
              <a:off x="0" y="204716"/>
              <a:ext cx="627797" cy="1228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微软雅黑 Light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36979" y="204716"/>
              <a:ext cx="286603" cy="1228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微软雅黑 Light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876006" y="695282"/>
            <a:ext cx="3330055" cy="309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微软雅黑 Light"/>
                <a:cs typeface="Arial" panose="020B0604020202020204" pitchFamily="34" charset="0"/>
              </a:rPr>
              <a:t>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35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1725726" y="5721333"/>
            <a:ext cx="593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兰亭黑_GBK" panose="02000000000000000000" pitchFamily="2" charset="-122"/>
                <a:cs typeface="+mn-cs"/>
                <a:sym typeface="Calibri" panose="020F0502020204030204" pitchFamily="34" charset="0"/>
              </a:rPr>
              <a:t>COO</a:t>
            </a:r>
          </a:p>
        </p:txBody>
      </p:sp>
      <p:sp>
        <p:nvSpPr>
          <p:cNvPr id="37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1460431" y="3089405"/>
            <a:ext cx="11240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兰亭黑_GBK" panose="02000000000000000000" pitchFamily="2" charset="-122"/>
                <a:cs typeface="+mn-cs"/>
                <a:sym typeface="Calibri" panose="020F0502020204030204" pitchFamily="34" charset="0"/>
              </a:rPr>
              <a:t>YOUR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兰亭黑_GBK" panose="02000000000000000000" pitchFamily="2" charset="-122"/>
                <a:cs typeface="+mn-cs"/>
                <a:sym typeface="Calibri" panose="020F0502020204030204" pitchFamily="34" charset="0"/>
              </a:rPr>
              <a:t>NAE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方正兰亭黑_GBK" panose="02000000000000000000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1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/>
          </p:cNvSpPr>
          <p:nvPr/>
        </p:nvSpPr>
        <p:spPr bwMode="auto">
          <a:xfrm>
            <a:off x="3273411" y="1680605"/>
            <a:ext cx="2907661" cy="16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2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/>
          </p:cNvSpPr>
          <p:nvPr/>
        </p:nvSpPr>
        <p:spPr bwMode="auto">
          <a:xfrm>
            <a:off x="3153836" y="4300614"/>
            <a:ext cx="2907661" cy="16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3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/>
          </p:cNvSpPr>
          <p:nvPr/>
        </p:nvSpPr>
        <p:spPr bwMode="auto">
          <a:xfrm>
            <a:off x="8606200" y="1855486"/>
            <a:ext cx="2907661" cy="16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4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/>
          </p:cNvSpPr>
          <p:nvPr/>
        </p:nvSpPr>
        <p:spPr bwMode="auto">
          <a:xfrm>
            <a:off x="8606200" y="4299647"/>
            <a:ext cx="2907661" cy="16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47" name="图片 46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3F96C3BB-8E0B-4288-8E16-A930AE0DE1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9751683" y="-1652774"/>
            <a:ext cx="2398143" cy="5703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4293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男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920" y="0"/>
            <a:ext cx="9700752" cy="6858000"/>
          </a:xfrm>
          <a:prstGeom prst="rect">
            <a:avLst/>
          </a:prstGeom>
        </p:spPr>
      </p:pic>
      <p:sp>
        <p:nvSpPr>
          <p:cNvPr id="45" name="Freeform 3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7593453D-67E8-464B-B9B9-FD7FCC4CED5C}"/>
              </a:ext>
            </a:extLst>
          </p:cNvPr>
          <p:cNvSpPr txBox="1">
            <a:spLocks/>
          </p:cNvSpPr>
          <p:nvPr/>
        </p:nvSpPr>
        <p:spPr>
          <a:xfrm>
            <a:off x="1552529" y="-334156"/>
            <a:ext cx="12010928" cy="6754935"/>
          </a:xfrm>
          <a:custGeom>
            <a:avLst/>
            <a:gdLst>
              <a:gd name="connsiteX0" fmla="*/ 971839 w 6307067"/>
              <a:gd name="connsiteY0" fmla="*/ 1720270 h 3368442"/>
              <a:gd name="connsiteX1" fmla="*/ 971825 w 6307067"/>
              <a:gd name="connsiteY1" fmla="*/ 1724976 h 3368442"/>
              <a:gd name="connsiteX2" fmla="*/ 952411 w 6307067"/>
              <a:gd name="connsiteY2" fmla="*/ 1751910 h 3368442"/>
              <a:gd name="connsiteX3" fmla="*/ 935433 w 6307067"/>
              <a:gd name="connsiteY3" fmla="*/ 1757334 h 3368442"/>
              <a:gd name="connsiteX4" fmla="*/ 912564 w 6307067"/>
              <a:gd name="connsiteY4" fmla="*/ 1788882 h 3368442"/>
              <a:gd name="connsiteX5" fmla="*/ 948663 w 6307067"/>
              <a:gd name="connsiteY5" fmla="*/ 1774176 h 3368442"/>
              <a:gd name="connsiteX6" fmla="*/ 923300 w 6307067"/>
              <a:gd name="connsiteY6" fmla="*/ 1815029 h 3368442"/>
              <a:gd name="connsiteX7" fmla="*/ 950364 w 6307067"/>
              <a:gd name="connsiteY7" fmla="*/ 1796794 h 3368442"/>
              <a:gd name="connsiteX8" fmla="*/ 954745 w 6307067"/>
              <a:gd name="connsiteY8" fmla="*/ 1830103 h 3368442"/>
              <a:gd name="connsiteX9" fmla="*/ 1000099 w 6307067"/>
              <a:gd name="connsiteY9" fmla="*/ 1805689 h 3368442"/>
              <a:gd name="connsiteX10" fmla="*/ 993337 w 6307067"/>
              <a:gd name="connsiteY10" fmla="*/ 1806093 h 3368442"/>
              <a:gd name="connsiteX11" fmla="*/ 1068337 w 6307067"/>
              <a:gd name="connsiteY11" fmla="*/ 1733107 h 3368442"/>
              <a:gd name="connsiteX12" fmla="*/ 1065567 w 6307067"/>
              <a:gd name="connsiteY12" fmla="*/ 1743446 h 3368442"/>
              <a:gd name="connsiteX13" fmla="*/ 1085038 w 6307067"/>
              <a:gd name="connsiteY13" fmla="*/ 1728717 h 3368442"/>
              <a:gd name="connsiteX14" fmla="*/ 1078446 w 6307067"/>
              <a:gd name="connsiteY14" fmla="*/ 1765734 h 3368442"/>
              <a:gd name="connsiteX15" fmla="*/ 1041149 w 6307067"/>
              <a:gd name="connsiteY15" fmla="*/ 1805607 h 3368442"/>
              <a:gd name="connsiteX16" fmla="*/ 1057386 w 6307067"/>
              <a:gd name="connsiteY16" fmla="*/ 1782254 h 3368442"/>
              <a:gd name="connsiteX17" fmla="*/ 1023210 w 6307067"/>
              <a:gd name="connsiteY17" fmla="*/ 1806340 h 3368442"/>
              <a:gd name="connsiteX18" fmla="*/ 1037971 w 6307067"/>
              <a:gd name="connsiteY18" fmla="*/ 1809187 h 3368442"/>
              <a:gd name="connsiteX19" fmla="*/ 967647 w 6307067"/>
              <a:gd name="connsiteY19" fmla="*/ 1897831 h 3368442"/>
              <a:gd name="connsiteX20" fmla="*/ 1031323 w 6307067"/>
              <a:gd name="connsiteY20" fmla="*/ 1834000 h 3368442"/>
              <a:gd name="connsiteX21" fmla="*/ 1018670 w 6307067"/>
              <a:gd name="connsiteY21" fmla="*/ 1860530 h 3368442"/>
              <a:gd name="connsiteX22" fmla="*/ 1059201 w 6307067"/>
              <a:gd name="connsiteY22" fmla="*/ 1829281 h 3368442"/>
              <a:gd name="connsiteX23" fmla="*/ 1049318 w 6307067"/>
              <a:gd name="connsiteY23" fmla="*/ 1845472 h 3368442"/>
              <a:gd name="connsiteX24" fmla="*/ 1032319 w 6307067"/>
              <a:gd name="connsiteY24" fmla="*/ 1863910 h 3368442"/>
              <a:gd name="connsiteX25" fmla="*/ 1024763 w 6307067"/>
              <a:gd name="connsiteY25" fmla="*/ 1877399 h 3368442"/>
              <a:gd name="connsiteX26" fmla="*/ 1024673 w 6307067"/>
              <a:gd name="connsiteY26" fmla="*/ 1877375 h 3368442"/>
              <a:gd name="connsiteX27" fmla="*/ 1023549 w 6307067"/>
              <a:gd name="connsiteY27" fmla="*/ 1879567 h 3368442"/>
              <a:gd name="connsiteX28" fmla="*/ 1024763 w 6307067"/>
              <a:gd name="connsiteY28" fmla="*/ 1877399 h 3368442"/>
              <a:gd name="connsiteX29" fmla="*/ 1032061 w 6307067"/>
              <a:gd name="connsiteY29" fmla="*/ 1879355 h 3368442"/>
              <a:gd name="connsiteX30" fmla="*/ 1036999 w 6307067"/>
              <a:gd name="connsiteY30" fmla="*/ 1883171 h 3368442"/>
              <a:gd name="connsiteX31" fmla="*/ 1093546 w 6307067"/>
              <a:gd name="connsiteY31" fmla="*/ 1841809 h 3368442"/>
              <a:gd name="connsiteX32" fmla="*/ 1050692 w 6307067"/>
              <a:gd name="connsiteY32" fmla="*/ 1918975 h 3368442"/>
              <a:gd name="connsiteX33" fmla="*/ 1078106 w 6307067"/>
              <a:gd name="connsiteY33" fmla="*/ 1895293 h 3368442"/>
              <a:gd name="connsiteX34" fmla="*/ 1085829 w 6307067"/>
              <a:gd name="connsiteY34" fmla="*/ 1899579 h 3368442"/>
              <a:gd name="connsiteX35" fmla="*/ 1103026 w 6307067"/>
              <a:gd name="connsiteY35" fmla="*/ 1880916 h 3368442"/>
              <a:gd name="connsiteX36" fmla="*/ 1111377 w 6307067"/>
              <a:gd name="connsiteY36" fmla="*/ 1878722 h 3368442"/>
              <a:gd name="connsiteX37" fmla="*/ 1065046 w 6307067"/>
              <a:gd name="connsiteY37" fmla="*/ 1915065 h 3368442"/>
              <a:gd name="connsiteX38" fmla="*/ 1059376 w 6307067"/>
              <a:gd name="connsiteY38" fmla="*/ 1927950 h 3368442"/>
              <a:gd name="connsiteX39" fmla="*/ 1130848 w 6307067"/>
              <a:gd name="connsiteY39" fmla="*/ 1863993 h 3368442"/>
              <a:gd name="connsiteX40" fmla="*/ 1140159 w 6307067"/>
              <a:gd name="connsiteY40" fmla="*/ 1866488 h 3368442"/>
              <a:gd name="connsiteX41" fmla="*/ 1132199 w 6307067"/>
              <a:gd name="connsiteY41" fmla="*/ 1892058 h 3368442"/>
              <a:gd name="connsiteX42" fmla="*/ 1067732 w 6307067"/>
              <a:gd name="connsiteY42" fmla="*/ 1987812 h 3368442"/>
              <a:gd name="connsiteX43" fmla="*/ 1064498 w 6307067"/>
              <a:gd name="connsiteY43" fmla="*/ 1979189 h 3368442"/>
              <a:gd name="connsiteX44" fmla="*/ 1063406 w 6307067"/>
              <a:gd name="connsiteY44" fmla="*/ 1966706 h 3368442"/>
              <a:gd name="connsiteX45" fmla="*/ 1020677 w 6307067"/>
              <a:gd name="connsiteY45" fmla="*/ 1989609 h 3368442"/>
              <a:gd name="connsiteX46" fmla="*/ 1023797 w 6307067"/>
              <a:gd name="connsiteY46" fmla="*/ 1973824 h 3368442"/>
              <a:gd name="connsiteX47" fmla="*/ 1007447 w 6307067"/>
              <a:gd name="connsiteY47" fmla="*/ 1972767 h 3368442"/>
              <a:gd name="connsiteX48" fmla="*/ 1035082 w 6307067"/>
              <a:gd name="connsiteY48" fmla="*/ 1935847 h 3368442"/>
              <a:gd name="connsiteX49" fmla="*/ 872909 w 6307067"/>
              <a:gd name="connsiteY49" fmla="*/ 2110692 h 3368442"/>
              <a:gd name="connsiteX50" fmla="*/ 914825 w 6307067"/>
              <a:gd name="connsiteY50" fmla="*/ 2074275 h 3368442"/>
              <a:gd name="connsiteX51" fmla="*/ 907068 w 6307067"/>
              <a:gd name="connsiteY51" fmla="*/ 2103224 h 3368442"/>
              <a:gd name="connsiteX52" fmla="*/ 953342 w 6307067"/>
              <a:gd name="connsiteY52" fmla="*/ 2054675 h 3368442"/>
              <a:gd name="connsiteX53" fmla="*/ 931673 w 6307067"/>
              <a:gd name="connsiteY53" fmla="*/ 2061058 h 3368442"/>
              <a:gd name="connsiteX54" fmla="*/ 1009443 w 6307067"/>
              <a:gd name="connsiteY54" fmla="*/ 1977734 h 3368442"/>
              <a:gd name="connsiteX55" fmla="*/ 966549 w 6307067"/>
              <a:gd name="connsiteY55" fmla="*/ 2026079 h 3368442"/>
              <a:gd name="connsiteX56" fmla="*/ 1000244 w 6307067"/>
              <a:gd name="connsiteY56" fmla="*/ 1999648 h 3368442"/>
              <a:gd name="connsiteX57" fmla="*/ 991396 w 6307067"/>
              <a:gd name="connsiteY57" fmla="*/ 2016115 h 3368442"/>
              <a:gd name="connsiteX58" fmla="*/ 947858 w 6307067"/>
              <a:gd name="connsiteY58" fmla="*/ 2087558 h 3368442"/>
              <a:gd name="connsiteX59" fmla="*/ 945585 w 6307067"/>
              <a:gd name="connsiteY59" fmla="*/ 2083625 h 3368442"/>
              <a:gd name="connsiteX60" fmla="*/ 942000 w 6307067"/>
              <a:gd name="connsiteY60" fmla="*/ 2080448 h 3368442"/>
              <a:gd name="connsiteX61" fmla="*/ 934928 w 6307067"/>
              <a:gd name="connsiteY61" fmla="*/ 2115120 h 3368442"/>
              <a:gd name="connsiteX62" fmla="*/ 879105 w 6307067"/>
              <a:gd name="connsiteY62" fmla="*/ 2191029 h 3368442"/>
              <a:gd name="connsiteX63" fmla="*/ 916865 w 6307067"/>
              <a:gd name="connsiteY63" fmla="*/ 2170119 h 3368442"/>
              <a:gd name="connsiteX64" fmla="*/ 895788 w 6307067"/>
              <a:gd name="connsiteY64" fmla="*/ 2203256 h 3368442"/>
              <a:gd name="connsiteX65" fmla="*/ 953794 w 6307067"/>
              <a:gd name="connsiteY65" fmla="*/ 2152311 h 3368442"/>
              <a:gd name="connsiteX66" fmla="*/ 952889 w 6307067"/>
              <a:gd name="connsiteY66" fmla="*/ 2159826 h 3368442"/>
              <a:gd name="connsiteX67" fmla="*/ 1017878 w 6307067"/>
              <a:gd name="connsiteY67" fmla="*/ 2095239 h 3368442"/>
              <a:gd name="connsiteX68" fmla="*/ 1019653 w 6307067"/>
              <a:gd name="connsiteY68" fmla="*/ 2113444 h 3368442"/>
              <a:gd name="connsiteX69" fmla="*/ 1063156 w 6307067"/>
              <a:gd name="connsiteY69" fmla="*/ 2075236 h 3368442"/>
              <a:gd name="connsiteX70" fmla="*/ 1028172 w 6307067"/>
              <a:gd name="connsiteY70" fmla="*/ 2147862 h 3368442"/>
              <a:gd name="connsiteX71" fmla="*/ 1024939 w 6307067"/>
              <a:gd name="connsiteY71" fmla="*/ 2139239 h 3368442"/>
              <a:gd name="connsiteX72" fmla="*/ 986110 w 6307067"/>
              <a:gd name="connsiteY72" fmla="*/ 2193105 h 3368442"/>
              <a:gd name="connsiteX73" fmla="*/ 993703 w 6307067"/>
              <a:gd name="connsiteY73" fmla="*/ 2189599 h 3368442"/>
              <a:gd name="connsiteX74" fmla="*/ 975583 w 6307067"/>
              <a:gd name="connsiteY74" fmla="*/ 2232394 h 3368442"/>
              <a:gd name="connsiteX75" fmla="*/ 1014689 w 6307067"/>
              <a:gd name="connsiteY75" fmla="*/ 2177493 h 3368442"/>
              <a:gd name="connsiteX76" fmla="*/ 1017368 w 6307067"/>
              <a:gd name="connsiteY76" fmla="*/ 2188184 h 3368442"/>
              <a:gd name="connsiteX77" fmla="*/ 1101013 w 6307067"/>
              <a:gd name="connsiteY77" fmla="*/ 2095353 h 3368442"/>
              <a:gd name="connsiteX78" fmla="*/ 1091832 w 6307067"/>
              <a:gd name="connsiteY78" fmla="*/ 2100649 h 3368442"/>
              <a:gd name="connsiteX79" fmla="*/ 1141301 w 6307067"/>
              <a:gd name="connsiteY79" fmla="*/ 2031904 h 3368442"/>
              <a:gd name="connsiteX80" fmla="*/ 1126539 w 6307067"/>
              <a:gd name="connsiteY80" fmla="*/ 2029056 h 3368442"/>
              <a:gd name="connsiteX81" fmla="*/ 1148227 w 6307067"/>
              <a:gd name="connsiteY81" fmla="*/ 2006056 h 3368442"/>
              <a:gd name="connsiteX82" fmla="*/ 1097367 w 6307067"/>
              <a:gd name="connsiteY82" fmla="*/ 2017915 h 3368442"/>
              <a:gd name="connsiteX83" fmla="*/ 1090107 w 6307067"/>
              <a:gd name="connsiteY83" fmla="*/ 2032591 h 3368442"/>
              <a:gd name="connsiteX84" fmla="*/ 1115362 w 6307067"/>
              <a:gd name="connsiteY84" fmla="*/ 2029386 h 3368442"/>
              <a:gd name="connsiteX85" fmla="*/ 1072853 w 6307067"/>
              <a:gd name="connsiteY85" fmla="*/ 2039049 h 3368442"/>
              <a:gd name="connsiteX86" fmla="*/ 1041984 w 6307067"/>
              <a:gd name="connsiteY86" fmla="*/ 2067346 h 3368442"/>
              <a:gd name="connsiteX87" fmla="*/ 1064446 w 6307067"/>
              <a:gd name="connsiteY87" fmla="*/ 2029040 h 3368442"/>
              <a:gd name="connsiteX88" fmla="*/ 1052365 w 6307067"/>
              <a:gd name="connsiteY88" fmla="*/ 2036884 h 3368442"/>
              <a:gd name="connsiteX89" fmla="*/ 1133053 w 6307067"/>
              <a:gd name="connsiteY89" fmla="*/ 1934395 h 3368442"/>
              <a:gd name="connsiteX90" fmla="*/ 1129932 w 6307067"/>
              <a:gd name="connsiteY90" fmla="*/ 1950181 h 3368442"/>
              <a:gd name="connsiteX91" fmla="*/ 1131023 w 6307067"/>
              <a:gd name="connsiteY91" fmla="*/ 1962662 h 3368442"/>
              <a:gd name="connsiteX92" fmla="*/ 1213966 w 6307067"/>
              <a:gd name="connsiteY92" fmla="*/ 1880724 h 3368442"/>
              <a:gd name="connsiteX93" fmla="*/ 1216239 w 6307067"/>
              <a:gd name="connsiteY93" fmla="*/ 1884657 h 3368442"/>
              <a:gd name="connsiteX94" fmla="*/ 1207261 w 6307067"/>
              <a:gd name="connsiteY94" fmla="*/ 1893332 h 3368442"/>
              <a:gd name="connsiteX95" fmla="*/ 1204417 w 6307067"/>
              <a:gd name="connsiteY95" fmla="*/ 1908084 h 3368442"/>
              <a:gd name="connsiteX96" fmla="*/ 1196418 w 6307067"/>
              <a:gd name="connsiteY96" fmla="*/ 1904833 h 3368442"/>
              <a:gd name="connsiteX97" fmla="*/ 1204474 w 6307067"/>
              <a:gd name="connsiteY97" fmla="*/ 1920289 h 3368442"/>
              <a:gd name="connsiteX98" fmla="*/ 1155096 w 6307067"/>
              <a:gd name="connsiteY98" fmla="*/ 1968004 h 3368442"/>
              <a:gd name="connsiteX99" fmla="*/ 1255701 w 6307067"/>
              <a:gd name="connsiteY99" fmla="*/ 1886366 h 3368442"/>
              <a:gd name="connsiteX100" fmla="*/ 1191934 w 6307067"/>
              <a:gd name="connsiteY100" fmla="*/ 1971227 h 3368442"/>
              <a:gd name="connsiteX101" fmla="*/ 1197605 w 6307067"/>
              <a:gd name="connsiteY101" fmla="*/ 1958340 h 3368442"/>
              <a:gd name="connsiteX102" fmla="*/ 1172407 w 6307067"/>
              <a:gd name="connsiteY102" fmla="*/ 1973751 h 3368442"/>
              <a:gd name="connsiteX103" fmla="*/ 1147543 w 6307067"/>
              <a:gd name="connsiteY103" fmla="*/ 2000333 h 3368442"/>
              <a:gd name="connsiteX104" fmla="*/ 1159069 w 6307067"/>
              <a:gd name="connsiteY104" fmla="*/ 1994556 h 3368442"/>
              <a:gd name="connsiteX105" fmla="*/ 1152365 w 6307067"/>
              <a:gd name="connsiteY105" fmla="*/ 2007165 h 3368442"/>
              <a:gd name="connsiteX106" fmla="*/ 1194484 w 6307067"/>
              <a:gd name="connsiteY106" fmla="*/ 1974126 h 3368442"/>
              <a:gd name="connsiteX107" fmla="*/ 1185065 w 6307067"/>
              <a:gd name="connsiteY107" fmla="*/ 2009278 h 3368442"/>
              <a:gd name="connsiteX108" fmla="*/ 1278299 w 6307067"/>
              <a:gd name="connsiteY108" fmla="*/ 1917908 h 3368442"/>
              <a:gd name="connsiteX109" fmla="*/ 1265222 w 6307067"/>
              <a:gd name="connsiteY109" fmla="*/ 1954296 h 3368442"/>
              <a:gd name="connsiteX110" fmla="*/ 1311682 w 6307067"/>
              <a:gd name="connsiteY110" fmla="*/ 1925744 h 3368442"/>
              <a:gd name="connsiteX111" fmla="*/ 1225601 w 6307067"/>
              <a:gd name="connsiteY111" fmla="*/ 2040086 h 3368442"/>
              <a:gd name="connsiteX112" fmla="*/ 1249895 w 6307067"/>
              <a:gd name="connsiteY112" fmla="*/ 2032190 h 3368442"/>
              <a:gd name="connsiteX113" fmla="*/ 1238994 w 6307067"/>
              <a:gd name="connsiteY113" fmla="*/ 2031486 h 3368442"/>
              <a:gd name="connsiteX114" fmla="*/ 1259149 w 6307067"/>
              <a:gd name="connsiteY114" fmla="*/ 2022480 h 3368442"/>
              <a:gd name="connsiteX115" fmla="*/ 1253920 w 6307067"/>
              <a:gd name="connsiteY115" fmla="*/ 2008890 h 3368442"/>
              <a:gd name="connsiteX116" fmla="*/ 1279247 w 6307067"/>
              <a:gd name="connsiteY116" fmla="*/ 2001271 h 3368442"/>
              <a:gd name="connsiteX117" fmla="*/ 1322752 w 6307067"/>
              <a:gd name="connsiteY117" fmla="*/ 1963063 h 3368442"/>
              <a:gd name="connsiteX118" fmla="*/ 1331713 w 6307067"/>
              <a:gd name="connsiteY118" fmla="*/ 1971004 h 3368442"/>
              <a:gd name="connsiteX119" fmla="*/ 1346989 w 6307067"/>
              <a:gd name="connsiteY119" fmla="*/ 1942962 h 3368442"/>
              <a:gd name="connsiteX120" fmla="*/ 1332453 w 6307067"/>
              <a:gd name="connsiteY120" fmla="*/ 1988932 h 3368442"/>
              <a:gd name="connsiteX121" fmla="*/ 1355509 w 6307067"/>
              <a:gd name="connsiteY121" fmla="*/ 1977380 h 3368442"/>
              <a:gd name="connsiteX122" fmla="*/ 1377603 w 6307067"/>
              <a:gd name="connsiteY122" fmla="*/ 1961138 h 3368442"/>
              <a:gd name="connsiteX123" fmla="*/ 1358743 w 6307067"/>
              <a:gd name="connsiteY123" fmla="*/ 1986003 h 3368442"/>
              <a:gd name="connsiteX124" fmla="*/ 1412242 w 6307067"/>
              <a:gd name="connsiteY124" fmla="*/ 1956014 h 3368442"/>
              <a:gd name="connsiteX125" fmla="*/ 1326364 w 6307067"/>
              <a:gd name="connsiteY125" fmla="*/ 2073734 h 3368442"/>
              <a:gd name="connsiteX126" fmla="*/ 1354648 w 6307067"/>
              <a:gd name="connsiteY126" fmla="*/ 2075772 h 3368442"/>
              <a:gd name="connsiteX127" fmla="*/ 1336580 w 6307067"/>
              <a:gd name="connsiteY127" fmla="*/ 2068715 h 3368442"/>
              <a:gd name="connsiteX128" fmla="*/ 1357142 w 6307067"/>
              <a:gd name="connsiteY128" fmla="*/ 2066467 h 3368442"/>
              <a:gd name="connsiteX129" fmla="*/ 1357882 w 6307067"/>
              <a:gd name="connsiteY129" fmla="*/ 2084396 h 3368442"/>
              <a:gd name="connsiteX130" fmla="*/ 1395863 w 6307067"/>
              <a:gd name="connsiteY130" fmla="*/ 2050247 h 3368442"/>
              <a:gd name="connsiteX131" fmla="*/ 1380587 w 6307067"/>
              <a:gd name="connsiteY131" fmla="*/ 2078290 h 3368442"/>
              <a:gd name="connsiteX132" fmla="*/ 1386998 w 6307067"/>
              <a:gd name="connsiteY132" fmla="*/ 2083332 h 3368442"/>
              <a:gd name="connsiteX133" fmla="*/ 1363038 w 6307067"/>
              <a:gd name="connsiteY133" fmla="*/ 2102399 h 3368442"/>
              <a:gd name="connsiteX134" fmla="*/ 1371445 w 6307067"/>
              <a:gd name="connsiteY134" fmla="*/ 2112408 h 3368442"/>
              <a:gd name="connsiteX135" fmla="*/ 1341871 w 6307067"/>
              <a:gd name="connsiteY135" fmla="*/ 2156566 h 3368442"/>
              <a:gd name="connsiteX136" fmla="*/ 1349187 w 6307067"/>
              <a:gd name="connsiteY136" fmla="*/ 2154093 h 3368442"/>
              <a:gd name="connsiteX137" fmla="*/ 1333985 w 6307067"/>
              <a:gd name="connsiteY137" fmla="*/ 2177723 h 3368442"/>
              <a:gd name="connsiteX138" fmla="*/ 1353789 w 6307067"/>
              <a:gd name="connsiteY138" fmla="*/ 2174164 h 3368442"/>
              <a:gd name="connsiteX139" fmla="*/ 1302324 w 6307067"/>
              <a:gd name="connsiteY139" fmla="*/ 2237943 h 3368442"/>
              <a:gd name="connsiteX140" fmla="*/ 1293918 w 6307067"/>
              <a:gd name="connsiteY140" fmla="*/ 2227934 h 3368442"/>
              <a:gd name="connsiteX141" fmla="*/ 1293234 w 6307067"/>
              <a:gd name="connsiteY141" fmla="*/ 2222209 h 3368442"/>
              <a:gd name="connsiteX142" fmla="*/ 1251131 w 6307067"/>
              <a:gd name="connsiteY142" fmla="*/ 2238632 h 3368442"/>
              <a:gd name="connsiteX143" fmla="*/ 1272745 w 6307067"/>
              <a:gd name="connsiteY143" fmla="*/ 2220044 h 3368442"/>
              <a:gd name="connsiteX144" fmla="*/ 1276606 w 6307067"/>
              <a:gd name="connsiteY144" fmla="*/ 2222187 h 3368442"/>
              <a:gd name="connsiteX145" fmla="*/ 1214094 w 6307067"/>
              <a:gd name="connsiteY145" fmla="*/ 2294087 h 3368442"/>
              <a:gd name="connsiteX146" fmla="*/ 1198779 w 6307067"/>
              <a:gd name="connsiteY146" fmla="*/ 2293307 h 3368442"/>
              <a:gd name="connsiteX147" fmla="*/ 1177850 w 6307067"/>
              <a:gd name="connsiteY147" fmla="*/ 2317618 h 3368442"/>
              <a:gd name="connsiteX148" fmla="*/ 1180620 w 6307067"/>
              <a:gd name="connsiteY148" fmla="*/ 2307280 h 3368442"/>
              <a:gd name="connsiteX149" fmla="*/ 1157548 w 6307067"/>
              <a:gd name="connsiteY149" fmla="*/ 2335449 h 3368442"/>
              <a:gd name="connsiteX150" fmla="*/ 1160781 w 6307067"/>
              <a:gd name="connsiteY150" fmla="*/ 2344072 h 3368442"/>
              <a:gd name="connsiteX151" fmla="*/ 1177351 w 6307067"/>
              <a:gd name="connsiteY151" fmla="*/ 2331891 h 3368442"/>
              <a:gd name="connsiteX152" fmla="*/ 1190893 w 6307067"/>
              <a:gd name="connsiteY152" fmla="*/ 2314465 h 3368442"/>
              <a:gd name="connsiteX153" fmla="*/ 1219601 w 6307067"/>
              <a:gd name="connsiteY153" fmla="*/ 2306643 h 3368442"/>
              <a:gd name="connsiteX154" fmla="*/ 1203844 w 6307067"/>
              <a:gd name="connsiteY154" fmla="*/ 2332340 h 3368442"/>
              <a:gd name="connsiteX155" fmla="*/ 1160934 w 6307067"/>
              <a:gd name="connsiteY155" fmla="*/ 2397303 h 3368442"/>
              <a:gd name="connsiteX156" fmla="*/ 1122269 w 6307067"/>
              <a:gd name="connsiteY156" fmla="*/ 2425727 h 3368442"/>
              <a:gd name="connsiteX157" fmla="*/ 1133666 w 6307067"/>
              <a:gd name="connsiteY157" fmla="*/ 2412159 h 3368442"/>
              <a:gd name="connsiteX158" fmla="*/ 1149293 w 6307067"/>
              <a:gd name="connsiteY158" fmla="*/ 2378670 h 3368442"/>
              <a:gd name="connsiteX159" fmla="*/ 1081517 w 6307067"/>
              <a:gd name="connsiteY159" fmla="*/ 2470213 h 3368442"/>
              <a:gd name="connsiteX160" fmla="*/ 1129715 w 6307067"/>
              <a:gd name="connsiteY160" fmla="*/ 2431047 h 3368442"/>
              <a:gd name="connsiteX161" fmla="*/ 1116231 w 6307067"/>
              <a:gd name="connsiteY161" fmla="*/ 2460677 h 3368442"/>
              <a:gd name="connsiteX162" fmla="*/ 1151034 w 6307067"/>
              <a:gd name="connsiteY162" fmla="*/ 2430110 h 3368442"/>
              <a:gd name="connsiteX163" fmla="*/ 1130772 w 6307067"/>
              <a:gd name="connsiteY163" fmla="*/ 2476762 h 3368442"/>
              <a:gd name="connsiteX164" fmla="*/ 1200101 w 6307067"/>
              <a:gd name="connsiteY164" fmla="*/ 2416662 h 3368442"/>
              <a:gd name="connsiteX165" fmla="*/ 1200785 w 6307067"/>
              <a:gd name="connsiteY165" fmla="*/ 2422386 h 3368442"/>
              <a:gd name="connsiteX166" fmla="*/ 1213144 w 6307067"/>
              <a:gd name="connsiteY166" fmla="*/ 2413509 h 3368442"/>
              <a:gd name="connsiteX167" fmla="*/ 1203832 w 6307067"/>
              <a:gd name="connsiteY167" fmla="*/ 2411014 h 3368442"/>
              <a:gd name="connsiteX168" fmla="*/ 1226905 w 6307067"/>
              <a:gd name="connsiteY168" fmla="*/ 2382845 h 3368442"/>
              <a:gd name="connsiteX169" fmla="*/ 1226001 w 6307067"/>
              <a:gd name="connsiteY169" fmla="*/ 2390359 h 3368442"/>
              <a:gd name="connsiteX170" fmla="*/ 1303143 w 6307067"/>
              <a:gd name="connsiteY170" fmla="*/ 2313515 h 3368442"/>
              <a:gd name="connsiteX171" fmla="*/ 1292244 w 6307067"/>
              <a:gd name="connsiteY171" fmla="*/ 2312810 h 3368442"/>
              <a:gd name="connsiteX172" fmla="*/ 1299780 w 6307067"/>
              <a:gd name="connsiteY172" fmla="*/ 2297100 h 3368442"/>
              <a:gd name="connsiteX173" fmla="*/ 1241734 w 6307067"/>
              <a:gd name="connsiteY173" fmla="*/ 2319222 h 3368442"/>
              <a:gd name="connsiteX174" fmla="*/ 1327358 w 6307067"/>
              <a:gd name="connsiteY174" fmla="*/ 2247976 h 3368442"/>
              <a:gd name="connsiteX175" fmla="*/ 1318380 w 6307067"/>
              <a:gd name="connsiteY175" fmla="*/ 2256651 h 3368442"/>
              <a:gd name="connsiteX176" fmla="*/ 1329687 w 6307067"/>
              <a:gd name="connsiteY176" fmla="*/ 2264113 h 3368442"/>
              <a:gd name="connsiteX177" fmla="*/ 1391888 w 6307067"/>
              <a:gd name="connsiteY177" fmla="*/ 2226481 h 3368442"/>
              <a:gd name="connsiteX178" fmla="*/ 1378828 w 6307067"/>
              <a:gd name="connsiteY178" fmla="*/ 2246253 h 3368442"/>
              <a:gd name="connsiteX179" fmla="*/ 1438496 w 6307067"/>
              <a:gd name="connsiteY179" fmla="*/ 2189105 h 3368442"/>
              <a:gd name="connsiteX180" fmla="*/ 1438706 w 6307067"/>
              <a:gd name="connsiteY180" fmla="*/ 2194007 h 3368442"/>
              <a:gd name="connsiteX181" fmla="*/ 1435246 w 6307067"/>
              <a:gd name="connsiteY181" fmla="*/ 2197099 h 3368442"/>
              <a:gd name="connsiteX182" fmla="*/ 1438707 w 6307067"/>
              <a:gd name="connsiteY182" fmla="*/ 2194009 h 3368442"/>
              <a:gd name="connsiteX183" fmla="*/ 1438706 w 6307067"/>
              <a:gd name="connsiteY183" fmla="*/ 2194007 h 3368442"/>
              <a:gd name="connsiteX184" fmla="*/ 1461849 w 6307067"/>
              <a:gd name="connsiteY184" fmla="*/ 2173338 h 3368442"/>
              <a:gd name="connsiteX185" fmla="*/ 1496005 w 6307067"/>
              <a:gd name="connsiteY185" fmla="*/ 2152432 h 3368442"/>
              <a:gd name="connsiteX186" fmla="*/ 1402958 w 6307067"/>
              <a:gd name="connsiteY186" fmla="*/ 2263800 h 3368442"/>
              <a:gd name="connsiteX187" fmla="*/ 1409092 w 6307067"/>
              <a:gd name="connsiteY187" fmla="*/ 2269876 h 3368442"/>
              <a:gd name="connsiteX188" fmla="*/ 1347077 w 6307067"/>
              <a:gd name="connsiteY188" fmla="*/ 2327503 h 3368442"/>
              <a:gd name="connsiteX189" fmla="*/ 1335086 w 6307067"/>
              <a:gd name="connsiteY189" fmla="*/ 2314316 h 3368442"/>
              <a:gd name="connsiteX190" fmla="*/ 1326866 w 6307067"/>
              <a:gd name="connsiteY190" fmla="*/ 2324304 h 3368442"/>
              <a:gd name="connsiteX191" fmla="*/ 1324186 w 6307067"/>
              <a:gd name="connsiteY191" fmla="*/ 2313612 h 3368442"/>
              <a:gd name="connsiteX192" fmla="*/ 1170991 w 6307067"/>
              <a:gd name="connsiteY192" fmla="*/ 2479782 h 3368442"/>
              <a:gd name="connsiteX193" fmla="*/ 1268844 w 6307067"/>
              <a:gd name="connsiteY193" fmla="*/ 2391865 h 3368442"/>
              <a:gd name="connsiteX194" fmla="*/ 1273332 w 6307067"/>
              <a:gd name="connsiteY194" fmla="*/ 2387527 h 3368442"/>
              <a:gd name="connsiteX195" fmla="*/ 1274016 w 6307067"/>
              <a:gd name="connsiteY195" fmla="*/ 2393251 h 3368442"/>
              <a:gd name="connsiteX196" fmla="*/ 1253771 w 6307067"/>
              <a:gd name="connsiteY196" fmla="*/ 2423287 h 3368442"/>
              <a:gd name="connsiteX197" fmla="*/ 1266260 w 6307067"/>
              <a:gd name="connsiteY197" fmla="*/ 2422200 h 3368442"/>
              <a:gd name="connsiteX198" fmla="*/ 1207942 w 6307067"/>
              <a:gd name="connsiteY198" fmla="*/ 2507413 h 3368442"/>
              <a:gd name="connsiteX199" fmla="*/ 1143547 w 6307067"/>
              <a:gd name="connsiteY199" fmla="*/ 2598754 h 3368442"/>
              <a:gd name="connsiteX200" fmla="*/ 1170685 w 6307067"/>
              <a:gd name="connsiteY200" fmla="*/ 2576106 h 3368442"/>
              <a:gd name="connsiteX201" fmla="*/ 1142773 w 6307067"/>
              <a:gd name="connsiteY201" fmla="*/ 2614061 h 3368442"/>
              <a:gd name="connsiteX202" fmla="*/ 1145820 w 6307067"/>
              <a:gd name="connsiteY202" fmla="*/ 2602688 h 3368442"/>
              <a:gd name="connsiteX203" fmla="*/ 1043796 w 6307067"/>
              <a:gd name="connsiteY203" fmla="*/ 2722730 h 3368442"/>
              <a:gd name="connsiteX204" fmla="*/ 1020373 w 6307067"/>
              <a:gd name="connsiteY204" fmla="*/ 2756346 h 3368442"/>
              <a:gd name="connsiteX205" fmla="*/ 970016 w 6307067"/>
              <a:gd name="connsiteY205" fmla="*/ 2815989 h 3368442"/>
              <a:gd name="connsiteX206" fmla="*/ 870654 w 6307067"/>
              <a:gd name="connsiteY206" fmla="*/ 2963339 h 3368442"/>
              <a:gd name="connsiteX207" fmla="*/ 918959 w 6307067"/>
              <a:gd name="connsiteY207" fmla="*/ 2886526 h 3368442"/>
              <a:gd name="connsiteX208" fmla="*/ 935066 w 6307067"/>
              <a:gd name="connsiteY208" fmla="*/ 2855381 h 3368442"/>
              <a:gd name="connsiteX209" fmla="*/ 896678 w 6307067"/>
              <a:gd name="connsiteY209" fmla="*/ 2882771 h 3368442"/>
              <a:gd name="connsiteX210" fmla="*/ 916426 w 6307067"/>
              <a:gd name="connsiteY210" fmla="*/ 2867008 h 3368442"/>
              <a:gd name="connsiteX211" fmla="*/ 890510 w 6307067"/>
              <a:gd name="connsiteY211" fmla="*/ 2909930 h 3368442"/>
              <a:gd name="connsiteX212" fmla="*/ 859551 w 6307067"/>
              <a:gd name="connsiteY212" fmla="*/ 2959256 h 3368442"/>
              <a:gd name="connsiteX213" fmla="*/ 846197 w 6307067"/>
              <a:gd name="connsiteY213" fmla="*/ 2996679 h 3368442"/>
              <a:gd name="connsiteX214" fmla="*/ 804151 w 6307067"/>
              <a:gd name="connsiteY214" fmla="*/ 3025304 h 3368442"/>
              <a:gd name="connsiteX215" fmla="*/ 809731 w 6307067"/>
              <a:gd name="connsiteY215" fmla="*/ 3033449 h 3368442"/>
              <a:gd name="connsiteX216" fmla="*/ 769241 w 6307067"/>
              <a:gd name="connsiteY216" fmla="*/ 3093519 h 3368442"/>
              <a:gd name="connsiteX217" fmla="*/ 747405 w 6307067"/>
              <a:gd name="connsiteY217" fmla="*/ 3125344 h 3368442"/>
              <a:gd name="connsiteX218" fmla="*/ 741645 w 6307067"/>
              <a:gd name="connsiteY218" fmla="*/ 3159260 h 3368442"/>
              <a:gd name="connsiteX219" fmla="*/ 719941 w 6307067"/>
              <a:gd name="connsiteY219" fmla="*/ 3198878 h 3368442"/>
              <a:gd name="connsiteX220" fmla="*/ 695539 w 6307067"/>
              <a:gd name="connsiteY220" fmla="*/ 3244422 h 3368442"/>
              <a:gd name="connsiteX221" fmla="*/ 683164 w 6307067"/>
              <a:gd name="connsiteY221" fmla="*/ 3269916 h 3368442"/>
              <a:gd name="connsiteX222" fmla="*/ 670511 w 6307067"/>
              <a:gd name="connsiteY222" fmla="*/ 3296445 h 3368442"/>
              <a:gd name="connsiteX223" fmla="*/ 659650 w 6307067"/>
              <a:gd name="connsiteY223" fmla="*/ 3324562 h 3368442"/>
              <a:gd name="connsiteX224" fmla="*/ 656676 w 6307067"/>
              <a:gd name="connsiteY224" fmla="*/ 3331523 h 3368442"/>
              <a:gd name="connsiteX225" fmla="*/ 653703 w 6307067"/>
              <a:gd name="connsiteY225" fmla="*/ 3338482 h 3368442"/>
              <a:gd name="connsiteX226" fmla="*/ 647201 w 6307067"/>
              <a:gd name="connsiteY226" fmla="*/ 3354470 h 3368442"/>
              <a:gd name="connsiteX227" fmla="*/ 648733 w 6307067"/>
              <a:gd name="connsiteY227" fmla="*/ 3340475 h 3368442"/>
              <a:gd name="connsiteX228" fmla="*/ 653499 w 6307067"/>
              <a:gd name="connsiteY228" fmla="*/ 3335104 h 3368442"/>
              <a:gd name="connsiteX229" fmla="*/ 654681 w 6307067"/>
              <a:gd name="connsiteY229" fmla="*/ 3326555 h 3368442"/>
              <a:gd name="connsiteX230" fmla="*/ 629041 w 6307067"/>
              <a:gd name="connsiteY230" fmla="*/ 3368442 h 3368442"/>
              <a:gd name="connsiteX231" fmla="*/ 615739 w 6307067"/>
              <a:gd name="connsiteY231" fmla="*/ 3356013 h 3368442"/>
              <a:gd name="connsiteX232" fmla="*/ 595934 w 6307067"/>
              <a:gd name="connsiteY232" fmla="*/ 3359571 h 3368442"/>
              <a:gd name="connsiteX233" fmla="*/ 582909 w 6307067"/>
              <a:gd name="connsiteY233" fmla="*/ 3346108 h 3368442"/>
              <a:gd name="connsiteX234" fmla="*/ 569606 w 6307067"/>
              <a:gd name="connsiteY234" fmla="*/ 3333678 h 3368442"/>
              <a:gd name="connsiteX235" fmla="*/ 549411 w 6307067"/>
              <a:gd name="connsiteY235" fmla="*/ 3313862 h 3368442"/>
              <a:gd name="connsiteX236" fmla="*/ 566277 w 6307067"/>
              <a:gd name="connsiteY236" fmla="*/ 3284029 h 3368442"/>
              <a:gd name="connsiteX237" fmla="*/ 568492 w 6307067"/>
              <a:gd name="connsiteY237" fmla="*/ 3275758 h 3368442"/>
              <a:gd name="connsiteX238" fmla="*/ 569120 w 6307067"/>
              <a:gd name="connsiteY238" fmla="*/ 3269277 h 3368442"/>
              <a:gd name="connsiteX239" fmla="*/ 559198 w 6307067"/>
              <a:gd name="connsiteY239" fmla="*/ 3256646 h 3368442"/>
              <a:gd name="connsiteX240" fmla="*/ 544714 w 6307067"/>
              <a:gd name="connsiteY240" fmla="*/ 3252765 h 3368442"/>
              <a:gd name="connsiteX241" fmla="*/ 537398 w 6307067"/>
              <a:gd name="connsiteY241" fmla="*/ 3255237 h 3368442"/>
              <a:gd name="connsiteX242" fmla="*/ 534775 w 6307067"/>
              <a:gd name="connsiteY242" fmla="*/ 3256750 h 3368442"/>
              <a:gd name="connsiteX243" fmla="*/ 531874 w 6307067"/>
              <a:gd name="connsiteY243" fmla="*/ 3259297 h 3368442"/>
              <a:gd name="connsiteX244" fmla="*/ 520736 w 6307067"/>
              <a:gd name="connsiteY244" fmla="*/ 3288448 h 3368442"/>
              <a:gd name="connsiteX245" fmla="*/ 495612 w 6307067"/>
              <a:gd name="connsiteY245" fmla="*/ 3299447 h 3368442"/>
              <a:gd name="connsiteX246" fmla="*/ 464835 w 6307067"/>
              <a:gd name="connsiteY246" fmla="*/ 3306714 h 3368442"/>
              <a:gd name="connsiteX247" fmla="*/ 454302 w 6307067"/>
              <a:gd name="connsiteY247" fmla="*/ 3283945 h 3368442"/>
              <a:gd name="connsiteX248" fmla="*/ 398914 w 6307067"/>
              <a:gd name="connsiteY248" fmla="*/ 3271320 h 3368442"/>
              <a:gd name="connsiteX249" fmla="*/ 397879 w 6307067"/>
              <a:gd name="connsiteY249" fmla="*/ 3271042 h 3368442"/>
              <a:gd name="connsiteX250" fmla="*/ 370386 w 6307067"/>
              <a:gd name="connsiteY250" fmla="*/ 3237081 h 3368442"/>
              <a:gd name="connsiteX251" fmla="*/ 375854 w 6307067"/>
              <a:gd name="connsiteY251" fmla="*/ 3220816 h 3368442"/>
              <a:gd name="connsiteX252" fmla="*/ 352261 w 6307067"/>
              <a:gd name="connsiteY252" fmla="*/ 3217819 h 3368442"/>
              <a:gd name="connsiteX253" fmla="*/ 321313 w 6307067"/>
              <a:gd name="connsiteY253" fmla="*/ 3188472 h 3368442"/>
              <a:gd name="connsiteX254" fmla="*/ 320647 w 6307067"/>
              <a:gd name="connsiteY254" fmla="*/ 3166132 h 3368442"/>
              <a:gd name="connsiteX255" fmla="*/ 290366 w 6307067"/>
              <a:gd name="connsiteY255" fmla="*/ 3159126 h 3368442"/>
              <a:gd name="connsiteX256" fmla="*/ 244894 w 6307067"/>
              <a:gd name="connsiteY256" fmla="*/ 3097077 h 3368442"/>
              <a:gd name="connsiteX257" fmla="*/ 245432 w 6307067"/>
              <a:gd name="connsiteY257" fmla="*/ 3111626 h 3368442"/>
              <a:gd name="connsiteX258" fmla="*/ 238743 w 6307067"/>
              <a:gd name="connsiteY258" fmla="*/ 3107618 h 3368442"/>
              <a:gd name="connsiteX259" fmla="*/ 229155 w 6307067"/>
              <a:gd name="connsiteY259" fmla="*/ 3106156 h 3368442"/>
              <a:gd name="connsiteX260" fmla="*/ 228324 w 6307067"/>
              <a:gd name="connsiteY260" fmla="*/ 3109258 h 3368442"/>
              <a:gd name="connsiteX261" fmla="*/ 227493 w 6307067"/>
              <a:gd name="connsiteY261" fmla="*/ 3112359 h 3368442"/>
              <a:gd name="connsiteX262" fmla="*/ 215282 w 6307067"/>
              <a:gd name="connsiteY262" fmla="*/ 3112412 h 3368442"/>
              <a:gd name="connsiteX263" fmla="*/ 233684 w 6307067"/>
              <a:gd name="connsiteY263" fmla="*/ 3130640 h 3368442"/>
              <a:gd name="connsiteX264" fmla="*/ 264224 w 6307067"/>
              <a:gd name="connsiteY264" fmla="*/ 3153229 h 3368442"/>
              <a:gd name="connsiteX265" fmla="*/ 230783 w 6307067"/>
              <a:gd name="connsiteY265" fmla="*/ 3133187 h 3368442"/>
              <a:gd name="connsiteX266" fmla="*/ 205009 w 6307067"/>
              <a:gd name="connsiteY266" fmla="*/ 3105227 h 3368442"/>
              <a:gd name="connsiteX267" fmla="*/ 214468 w 6307067"/>
              <a:gd name="connsiteY267" fmla="*/ 3098896 h 3368442"/>
              <a:gd name="connsiteX268" fmla="*/ 199503 w 6307067"/>
              <a:gd name="connsiteY268" fmla="*/ 3092670 h 3368442"/>
              <a:gd name="connsiteX269" fmla="*/ 183023 w 6307067"/>
              <a:gd name="connsiteY269" fmla="*/ 3083822 h 3368442"/>
              <a:gd name="connsiteX270" fmla="*/ 151374 w 6307067"/>
              <a:gd name="connsiteY270" fmla="*/ 3065368 h 3368442"/>
              <a:gd name="connsiteX271" fmla="*/ 147382 w 6307067"/>
              <a:gd name="connsiteY271" fmla="*/ 3055435 h 3368442"/>
              <a:gd name="connsiteX272" fmla="*/ 118081 w 6307067"/>
              <a:gd name="connsiteY272" fmla="*/ 3036502 h 3368442"/>
              <a:gd name="connsiteX273" fmla="*/ 90293 w 6307067"/>
              <a:gd name="connsiteY273" fmla="*/ 3020191 h 3368442"/>
              <a:gd name="connsiteX274" fmla="*/ 80094 w 6307067"/>
              <a:gd name="connsiteY274" fmla="*/ 3008593 h 3368442"/>
              <a:gd name="connsiteX275" fmla="*/ 71207 w 6307067"/>
              <a:gd name="connsiteY275" fmla="*/ 2996239 h 3368442"/>
              <a:gd name="connsiteX276" fmla="*/ 55224 w 6307067"/>
              <a:gd name="connsiteY276" fmla="*/ 2973118 h 3368442"/>
              <a:gd name="connsiteX277" fmla="*/ 40944 w 6307067"/>
              <a:gd name="connsiteY277" fmla="*/ 2972617 h 3368442"/>
              <a:gd name="connsiteX278" fmla="*/ 0 w 6307067"/>
              <a:gd name="connsiteY278" fmla="*/ 2935051 h 3368442"/>
              <a:gd name="connsiteX279" fmla="*/ 1589 w 6307067"/>
              <a:gd name="connsiteY279" fmla="*/ 2933260 h 3368442"/>
              <a:gd name="connsiteX280" fmla="*/ 1866 w 6307067"/>
              <a:gd name="connsiteY280" fmla="*/ 2932226 h 3368442"/>
              <a:gd name="connsiteX281" fmla="*/ 2420 w 6307067"/>
              <a:gd name="connsiteY281" fmla="*/ 2930159 h 3368442"/>
              <a:gd name="connsiteX282" fmla="*/ 6152 w 6307067"/>
              <a:gd name="connsiteY282" fmla="*/ 2924509 h 3368442"/>
              <a:gd name="connsiteX283" fmla="*/ 7593 w 6307067"/>
              <a:gd name="connsiteY283" fmla="*/ 2931545 h 3368442"/>
              <a:gd name="connsiteX284" fmla="*/ 26657 w 6307067"/>
              <a:gd name="connsiteY284" fmla="*/ 2910058 h 3368442"/>
              <a:gd name="connsiteX285" fmla="*/ 28523 w 6307067"/>
              <a:gd name="connsiteY285" fmla="*/ 2907234 h 3368442"/>
              <a:gd name="connsiteX286" fmla="*/ 30666 w 6307067"/>
              <a:gd name="connsiteY286" fmla="*/ 2903375 h 3368442"/>
              <a:gd name="connsiteX287" fmla="*/ 36743 w 6307067"/>
              <a:gd name="connsiteY287" fmla="*/ 2897247 h 3368442"/>
              <a:gd name="connsiteX288" fmla="*/ 57583 w 6307067"/>
              <a:gd name="connsiteY288" fmla="*/ 2893966 h 3368442"/>
              <a:gd name="connsiteX289" fmla="*/ 48254 w 6307067"/>
              <a:gd name="connsiteY289" fmla="*/ 2908088 h 3368442"/>
              <a:gd name="connsiteX290" fmla="*/ 41272 w 6307067"/>
              <a:gd name="connsiteY290" fmla="*/ 2921731 h 3368442"/>
              <a:gd name="connsiteX291" fmla="*/ 159884 w 6307067"/>
              <a:gd name="connsiteY291" fmla="*/ 2772889 h 3368442"/>
              <a:gd name="connsiteX292" fmla="*/ 174035 w 6307067"/>
              <a:gd name="connsiteY292" fmla="*/ 2765600 h 3368442"/>
              <a:gd name="connsiteX293" fmla="*/ 174810 w 6307067"/>
              <a:gd name="connsiteY293" fmla="*/ 2750294 h 3368442"/>
              <a:gd name="connsiteX294" fmla="*/ 194908 w 6307067"/>
              <a:gd name="connsiteY294" fmla="*/ 2729085 h 3368442"/>
              <a:gd name="connsiteX295" fmla="*/ 185173 w 6307067"/>
              <a:gd name="connsiteY295" fmla="*/ 2736449 h 3368442"/>
              <a:gd name="connsiteX296" fmla="*/ 221378 w 6307067"/>
              <a:gd name="connsiteY296" fmla="*/ 2684096 h 3368442"/>
              <a:gd name="connsiteX297" fmla="*/ 213509 w 6307067"/>
              <a:gd name="connsiteY297" fmla="*/ 2688635 h 3368442"/>
              <a:gd name="connsiteX298" fmla="*/ 217387 w 6307067"/>
              <a:gd name="connsiteY298" fmla="*/ 2674161 h 3368442"/>
              <a:gd name="connsiteX299" fmla="*/ 219106 w 6307067"/>
              <a:gd name="connsiteY299" fmla="*/ 2680162 h 3368442"/>
              <a:gd name="connsiteX300" fmla="*/ 229803 w 6307067"/>
              <a:gd name="connsiteY300" fmla="*/ 2677488 h 3368442"/>
              <a:gd name="connsiteX301" fmla="*/ 225370 w 6307067"/>
              <a:gd name="connsiteY301" fmla="*/ 2694030 h 3368442"/>
              <a:gd name="connsiteX302" fmla="*/ 298318 w 6307067"/>
              <a:gd name="connsiteY302" fmla="*/ 2603872 h 3368442"/>
              <a:gd name="connsiteX303" fmla="*/ 239555 w 6307067"/>
              <a:gd name="connsiteY303" fmla="*/ 2653506 h 3368442"/>
              <a:gd name="connsiteX304" fmla="*/ 321164 w 6307067"/>
              <a:gd name="connsiteY304" fmla="*/ 2526886 h 3368442"/>
              <a:gd name="connsiteX305" fmla="*/ 336627 w 6307067"/>
              <a:gd name="connsiteY305" fmla="*/ 2518839 h 3368442"/>
              <a:gd name="connsiteX306" fmla="*/ 351293 w 6307067"/>
              <a:gd name="connsiteY306" fmla="*/ 2480661 h 3368442"/>
              <a:gd name="connsiteX307" fmla="*/ 342886 w 6307067"/>
              <a:gd name="connsiteY307" fmla="*/ 2470651 h 3368442"/>
              <a:gd name="connsiteX308" fmla="*/ 379165 w 6307067"/>
              <a:gd name="connsiteY308" fmla="*/ 2413885 h 3368442"/>
              <a:gd name="connsiteX309" fmla="*/ 350105 w 6307067"/>
              <a:gd name="connsiteY309" fmla="*/ 2427153 h 3368442"/>
              <a:gd name="connsiteX310" fmla="*/ 400095 w 6307067"/>
              <a:gd name="connsiteY310" fmla="*/ 2389574 h 3368442"/>
              <a:gd name="connsiteX311" fmla="*/ 417531 w 6307067"/>
              <a:gd name="connsiteY311" fmla="*/ 2341056 h 3368442"/>
              <a:gd name="connsiteX312" fmla="*/ 468514 w 6307067"/>
              <a:gd name="connsiteY312" fmla="*/ 2274933 h 3368442"/>
              <a:gd name="connsiteX313" fmla="*/ 672892 w 6307067"/>
              <a:gd name="connsiteY313" fmla="*/ 1983962 h 3368442"/>
              <a:gd name="connsiteX314" fmla="*/ 676900 w 6307067"/>
              <a:gd name="connsiteY314" fmla="*/ 1977279 h 3368442"/>
              <a:gd name="connsiteX315" fmla="*/ 681666 w 6307067"/>
              <a:gd name="connsiteY315" fmla="*/ 1971907 h 3368442"/>
              <a:gd name="connsiteX316" fmla="*/ 660590 w 6307067"/>
              <a:gd name="connsiteY316" fmla="*/ 2005044 h 3368442"/>
              <a:gd name="connsiteX317" fmla="*/ 629427 w 6307067"/>
              <a:gd name="connsiteY317" fmla="*/ 2050992 h 3368442"/>
              <a:gd name="connsiteX318" fmla="*/ 665045 w 6307067"/>
              <a:gd name="connsiteY318" fmla="*/ 2033941 h 3368442"/>
              <a:gd name="connsiteX319" fmla="*/ 636155 w 6307067"/>
              <a:gd name="connsiteY319" fmla="*/ 2083821 h 3368442"/>
              <a:gd name="connsiteX320" fmla="*/ 687269 w 6307067"/>
              <a:gd name="connsiteY320" fmla="*/ 2025490 h 3368442"/>
              <a:gd name="connsiteX321" fmla="*/ 675815 w 6307067"/>
              <a:gd name="connsiteY321" fmla="*/ 2026854 h 3368442"/>
              <a:gd name="connsiteX322" fmla="*/ 688858 w 6307067"/>
              <a:gd name="connsiteY322" fmla="*/ 2023700 h 3368442"/>
              <a:gd name="connsiteX323" fmla="*/ 952354 w 6307067"/>
              <a:gd name="connsiteY323" fmla="*/ 1739706 h 3368442"/>
              <a:gd name="connsiteX324" fmla="*/ 965064 w 6307067"/>
              <a:gd name="connsiteY324" fmla="*/ 1725381 h 3368442"/>
              <a:gd name="connsiteX325" fmla="*/ 971839 w 6307067"/>
              <a:gd name="connsiteY325" fmla="*/ 1720270 h 3368442"/>
              <a:gd name="connsiteX326" fmla="*/ 3508724 w 6307067"/>
              <a:gd name="connsiteY326" fmla="*/ 1105110 h 3368442"/>
              <a:gd name="connsiteX327" fmla="*/ 3508813 w 6307067"/>
              <a:gd name="connsiteY327" fmla="*/ 1105139 h 3368442"/>
              <a:gd name="connsiteX328" fmla="*/ 3498117 w 6307067"/>
              <a:gd name="connsiteY328" fmla="*/ 1107944 h 3368442"/>
              <a:gd name="connsiteX329" fmla="*/ 3508724 w 6307067"/>
              <a:gd name="connsiteY329" fmla="*/ 1105110 h 3368442"/>
              <a:gd name="connsiteX330" fmla="*/ 4752391 w 6307067"/>
              <a:gd name="connsiteY330" fmla="*/ 0 h 3368442"/>
              <a:gd name="connsiteX331" fmla="*/ 4877035 w 6307067"/>
              <a:gd name="connsiteY331" fmla="*/ 23421 h 3368442"/>
              <a:gd name="connsiteX332" fmla="*/ 5002715 w 6307067"/>
              <a:gd name="connsiteY332" fmla="*/ 47118 h 3368442"/>
              <a:gd name="connsiteX333" fmla="*/ 4859495 w 6307067"/>
              <a:gd name="connsiteY333" fmla="*/ 30916 h 3368442"/>
              <a:gd name="connsiteX334" fmla="*/ 4869219 w 6307067"/>
              <a:gd name="connsiteY334" fmla="*/ 40173 h 3368442"/>
              <a:gd name="connsiteX335" fmla="*/ 4750899 w 6307067"/>
              <a:gd name="connsiteY335" fmla="*/ 42838 h 3368442"/>
              <a:gd name="connsiteX336" fmla="*/ 4895839 w 6307067"/>
              <a:gd name="connsiteY336" fmla="*/ 65045 h 3368442"/>
              <a:gd name="connsiteX337" fmla="*/ 4988947 w 6307067"/>
              <a:gd name="connsiteY337" fmla="*/ 77798 h 3368442"/>
              <a:gd name="connsiteX338" fmla="*/ 5087785 w 6307067"/>
              <a:gd name="connsiteY338" fmla="*/ 89869 h 3368442"/>
              <a:gd name="connsiteX339" fmla="*/ 5046656 w 6307067"/>
              <a:gd name="connsiteY339" fmla="*/ 77740 h 3368442"/>
              <a:gd name="connsiteX340" fmla="*/ 5136455 w 6307067"/>
              <a:gd name="connsiteY340" fmla="*/ 86280 h 3368442"/>
              <a:gd name="connsiteX341" fmla="*/ 5227159 w 6307067"/>
              <a:gd name="connsiteY341" fmla="*/ 87302 h 3368442"/>
              <a:gd name="connsiteX342" fmla="*/ 5316459 w 6307067"/>
              <a:gd name="connsiteY342" fmla="*/ 110122 h 3368442"/>
              <a:gd name="connsiteX343" fmla="*/ 5396110 w 6307067"/>
              <a:gd name="connsiteY343" fmla="*/ 119269 h 3368442"/>
              <a:gd name="connsiteX344" fmla="*/ 5411728 w 6307067"/>
              <a:gd name="connsiteY344" fmla="*/ 102390 h 3368442"/>
              <a:gd name="connsiteX345" fmla="*/ 5543839 w 6307067"/>
              <a:gd name="connsiteY345" fmla="*/ 114507 h 3368442"/>
              <a:gd name="connsiteX346" fmla="*/ 5489251 w 6307067"/>
              <a:gd name="connsiteY346" fmla="*/ 98772 h 3368442"/>
              <a:gd name="connsiteX347" fmla="*/ 5418713 w 6307067"/>
              <a:gd name="connsiteY347" fmla="*/ 88741 h 3368442"/>
              <a:gd name="connsiteX348" fmla="*/ 5492651 w 6307067"/>
              <a:gd name="connsiteY348" fmla="*/ 81945 h 3368442"/>
              <a:gd name="connsiteX349" fmla="*/ 5583559 w 6307067"/>
              <a:gd name="connsiteY349" fmla="*/ 86348 h 3368442"/>
              <a:gd name="connsiteX350" fmla="*/ 5567126 w 6307067"/>
              <a:gd name="connsiteY350" fmla="*/ 89706 h 3368442"/>
              <a:gd name="connsiteX351" fmla="*/ 5691419 w 6307067"/>
              <a:gd name="connsiteY351" fmla="*/ 118575 h 3368442"/>
              <a:gd name="connsiteX352" fmla="*/ 5805581 w 6307067"/>
              <a:gd name="connsiteY352" fmla="*/ 131427 h 3368442"/>
              <a:gd name="connsiteX353" fmla="*/ 5791994 w 6307067"/>
              <a:gd name="connsiteY353" fmla="*/ 120025 h 3368442"/>
              <a:gd name="connsiteX354" fmla="*/ 5842105 w 6307067"/>
              <a:gd name="connsiteY354" fmla="*/ 123475 h 3368442"/>
              <a:gd name="connsiteX355" fmla="*/ 5826913 w 6307067"/>
              <a:gd name="connsiteY355" fmla="*/ 130490 h 3368442"/>
              <a:gd name="connsiteX356" fmla="*/ 5910760 w 6307067"/>
              <a:gd name="connsiteY356" fmla="*/ 152957 h 3368442"/>
              <a:gd name="connsiteX357" fmla="*/ 5987493 w 6307067"/>
              <a:gd name="connsiteY357" fmla="*/ 181277 h 3368442"/>
              <a:gd name="connsiteX358" fmla="*/ 6006606 w 6307067"/>
              <a:gd name="connsiteY358" fmla="*/ 188617 h 3368442"/>
              <a:gd name="connsiteX359" fmla="*/ 6024685 w 6307067"/>
              <a:gd name="connsiteY359" fmla="*/ 195678 h 3368442"/>
              <a:gd name="connsiteX360" fmla="*/ 6060361 w 6307067"/>
              <a:gd name="connsiteY360" fmla="*/ 207455 h 3368442"/>
              <a:gd name="connsiteX361" fmla="*/ 6097350 w 6307067"/>
              <a:gd name="connsiteY361" fmla="*/ 218475 h 3368442"/>
              <a:gd name="connsiteX362" fmla="*/ 6102803 w 6307067"/>
              <a:gd name="connsiteY362" fmla="*/ 218828 h 3368442"/>
              <a:gd name="connsiteX363" fmla="*/ 6106944 w 6307067"/>
              <a:gd name="connsiteY363" fmla="*/ 219937 h 3368442"/>
              <a:gd name="connsiteX364" fmla="*/ 6115225 w 6307067"/>
              <a:gd name="connsiteY364" fmla="*/ 222156 h 3368442"/>
              <a:gd name="connsiteX365" fmla="*/ 6132342 w 6307067"/>
              <a:gd name="connsiteY365" fmla="*/ 224524 h 3368442"/>
              <a:gd name="connsiteX366" fmla="*/ 6194492 w 6307067"/>
              <a:gd name="connsiteY366" fmla="*/ 270003 h 3368442"/>
              <a:gd name="connsiteX367" fmla="*/ 6182828 w 6307067"/>
              <a:gd name="connsiteY367" fmla="*/ 267986 h 3368442"/>
              <a:gd name="connsiteX368" fmla="*/ 6206569 w 6307067"/>
              <a:gd name="connsiteY368" fmla="*/ 340866 h 3368442"/>
              <a:gd name="connsiteX369" fmla="*/ 6225045 w 6307067"/>
              <a:gd name="connsiteY369" fmla="*/ 433400 h 3368442"/>
              <a:gd name="connsiteX370" fmla="*/ 6249708 w 6307067"/>
              <a:gd name="connsiteY370" fmla="*/ 482136 h 3368442"/>
              <a:gd name="connsiteX371" fmla="*/ 6227977 w 6307067"/>
              <a:gd name="connsiteY371" fmla="*/ 538397 h 3368442"/>
              <a:gd name="connsiteX372" fmla="*/ 6252526 w 6307067"/>
              <a:gd name="connsiteY372" fmla="*/ 562714 h 3368442"/>
              <a:gd name="connsiteX373" fmla="*/ 6253437 w 6307067"/>
              <a:gd name="connsiteY373" fmla="*/ 617281 h 3368442"/>
              <a:gd name="connsiteX374" fmla="*/ 6278339 w 6307067"/>
              <a:gd name="connsiteY374" fmla="*/ 636148 h 3368442"/>
              <a:gd name="connsiteX375" fmla="*/ 6250706 w 6307067"/>
              <a:gd name="connsiteY375" fmla="*/ 656460 h 3368442"/>
              <a:gd name="connsiteX376" fmla="*/ 6270692 w 6307067"/>
              <a:gd name="connsiteY376" fmla="*/ 689531 h 3368442"/>
              <a:gd name="connsiteX377" fmla="*/ 6293432 w 6307067"/>
              <a:gd name="connsiteY377" fmla="*/ 728884 h 3368442"/>
              <a:gd name="connsiteX378" fmla="*/ 6303886 w 6307067"/>
              <a:gd name="connsiteY378" fmla="*/ 834789 h 3368442"/>
              <a:gd name="connsiteX379" fmla="*/ 6276668 w 6307067"/>
              <a:gd name="connsiteY379" fmla="*/ 923948 h 3368442"/>
              <a:gd name="connsiteX380" fmla="*/ 6299295 w 6307067"/>
              <a:gd name="connsiteY380" fmla="*/ 938880 h 3368442"/>
              <a:gd name="connsiteX381" fmla="*/ 6278167 w 6307067"/>
              <a:gd name="connsiteY381" fmla="*/ 943196 h 3368442"/>
              <a:gd name="connsiteX382" fmla="*/ 6262420 w 6307067"/>
              <a:gd name="connsiteY382" fmla="*/ 952280 h 3368442"/>
              <a:gd name="connsiteX383" fmla="*/ 6242163 w 6307067"/>
              <a:gd name="connsiteY383" fmla="*/ 982329 h 3368442"/>
              <a:gd name="connsiteX384" fmla="*/ 6240214 w 6307067"/>
              <a:gd name="connsiteY384" fmla="*/ 1068281 h 3368442"/>
              <a:gd name="connsiteX385" fmla="*/ 6183523 w 6307067"/>
              <a:gd name="connsiteY385" fmla="*/ 1085241 h 3368442"/>
              <a:gd name="connsiteX386" fmla="*/ 6128145 w 6307067"/>
              <a:gd name="connsiteY386" fmla="*/ 1101444 h 3368442"/>
              <a:gd name="connsiteX387" fmla="*/ 6137999 w 6307067"/>
              <a:gd name="connsiteY387" fmla="*/ 1118497 h 3368442"/>
              <a:gd name="connsiteX388" fmla="*/ 6099494 w 6307067"/>
              <a:gd name="connsiteY388" fmla="*/ 1104854 h 3368442"/>
              <a:gd name="connsiteX389" fmla="*/ 6078034 w 6307067"/>
              <a:gd name="connsiteY389" fmla="*/ 1097995 h 3368442"/>
              <a:gd name="connsiteX390" fmla="*/ 6059434 w 6307067"/>
              <a:gd name="connsiteY390" fmla="*/ 1093011 h 3368442"/>
              <a:gd name="connsiteX391" fmla="*/ 6063828 w 6307067"/>
              <a:gd name="connsiteY391" fmla="*/ 1118210 h 3368442"/>
              <a:gd name="connsiteX392" fmla="*/ 6036649 w 6307067"/>
              <a:gd name="connsiteY392" fmla="*/ 1207222 h 3368442"/>
              <a:gd name="connsiteX393" fmla="*/ 6058520 w 6307067"/>
              <a:gd name="connsiteY393" fmla="*/ 1220831 h 3368442"/>
              <a:gd name="connsiteX394" fmla="*/ 6038155 w 6307067"/>
              <a:gd name="connsiteY394" fmla="*/ 1226442 h 3368442"/>
              <a:gd name="connsiteX395" fmla="*/ 6023448 w 6307067"/>
              <a:gd name="connsiteY395" fmla="*/ 1235784 h 3368442"/>
              <a:gd name="connsiteX396" fmla="*/ 6003208 w 6307067"/>
              <a:gd name="connsiteY396" fmla="*/ 1265779 h 3368442"/>
              <a:gd name="connsiteX397" fmla="*/ 6000256 w 6307067"/>
              <a:gd name="connsiteY397" fmla="*/ 1351322 h 3368442"/>
              <a:gd name="connsiteX398" fmla="*/ 5947167 w 6307067"/>
              <a:gd name="connsiteY398" fmla="*/ 1371409 h 3368442"/>
              <a:gd name="connsiteX399" fmla="*/ 5894909 w 6307067"/>
              <a:gd name="connsiteY399" fmla="*/ 1388398 h 3368442"/>
              <a:gd name="connsiteX400" fmla="*/ 5905045 w 6307067"/>
              <a:gd name="connsiteY400" fmla="*/ 1404396 h 3368442"/>
              <a:gd name="connsiteX401" fmla="*/ 5868057 w 6307067"/>
              <a:gd name="connsiteY401" fmla="*/ 1393379 h 3368442"/>
              <a:gd name="connsiteX402" fmla="*/ 5848389 w 6307067"/>
              <a:gd name="connsiteY402" fmla="*/ 1388109 h 3368442"/>
              <a:gd name="connsiteX403" fmla="*/ 5828721 w 6307067"/>
              <a:gd name="connsiteY403" fmla="*/ 1382839 h 3368442"/>
              <a:gd name="connsiteX404" fmla="*/ 5744323 w 6307067"/>
              <a:gd name="connsiteY404" fmla="*/ 1362437 h 3368442"/>
              <a:gd name="connsiteX405" fmla="*/ 5660959 w 6307067"/>
              <a:gd name="connsiteY405" fmla="*/ 1342314 h 3368442"/>
              <a:gd name="connsiteX406" fmla="*/ 5641015 w 6307067"/>
              <a:gd name="connsiteY406" fmla="*/ 1338077 h 3368442"/>
              <a:gd name="connsiteX407" fmla="*/ 5622382 w 6307067"/>
              <a:gd name="connsiteY407" fmla="*/ 1333084 h 3368442"/>
              <a:gd name="connsiteX408" fmla="*/ 5586911 w 6307067"/>
              <a:gd name="connsiteY408" fmla="*/ 1324687 h 3368442"/>
              <a:gd name="connsiteX409" fmla="*/ 5587475 w 6307067"/>
              <a:gd name="connsiteY409" fmla="*/ 1306022 h 3368442"/>
              <a:gd name="connsiteX410" fmla="*/ 5532059 w 6307067"/>
              <a:gd name="connsiteY410" fmla="*/ 1293387 h 3368442"/>
              <a:gd name="connsiteX411" fmla="*/ 5477126 w 6307067"/>
              <a:gd name="connsiteY411" fmla="*/ 1283094 h 3368442"/>
              <a:gd name="connsiteX412" fmla="*/ 5422950 w 6307067"/>
              <a:gd name="connsiteY412" fmla="*/ 1274113 h 3368442"/>
              <a:gd name="connsiteX413" fmla="*/ 5369257 w 6307067"/>
              <a:gd name="connsiteY413" fmla="*/ 1267473 h 3368442"/>
              <a:gd name="connsiteX414" fmla="*/ 5316322 w 6307067"/>
              <a:gd name="connsiteY414" fmla="*/ 1262144 h 3368442"/>
              <a:gd name="connsiteX415" fmla="*/ 5263109 w 6307067"/>
              <a:gd name="connsiteY415" fmla="*/ 1257847 h 3368442"/>
              <a:gd name="connsiteX416" fmla="*/ 5159238 w 6307067"/>
              <a:gd name="connsiteY416" fmla="*/ 1252152 h 3368442"/>
              <a:gd name="connsiteX417" fmla="*/ 4756655 w 6307067"/>
              <a:gd name="connsiteY417" fmla="*/ 1235041 h 3368442"/>
              <a:gd name="connsiteX418" fmla="*/ 4650507 w 6307067"/>
              <a:gd name="connsiteY418" fmla="*/ 1225415 h 3368442"/>
              <a:gd name="connsiteX419" fmla="*/ 4176346 w 6307067"/>
              <a:gd name="connsiteY419" fmla="*/ 1214582 h 3368442"/>
              <a:gd name="connsiteX420" fmla="*/ 4058105 w 6307067"/>
              <a:gd name="connsiteY420" fmla="*/ 1229388 h 3368442"/>
              <a:gd name="connsiteX421" fmla="*/ 4052592 w 6307067"/>
              <a:gd name="connsiteY421" fmla="*/ 1216842 h 3368442"/>
              <a:gd name="connsiteX422" fmla="*/ 4008757 w 6307067"/>
              <a:gd name="connsiteY422" fmla="*/ 1227233 h 3368442"/>
              <a:gd name="connsiteX423" fmla="*/ 4047283 w 6307067"/>
              <a:gd name="connsiteY423" fmla="*/ 1207671 h 3368442"/>
              <a:gd name="connsiteX424" fmla="*/ 3995168 w 6307067"/>
              <a:gd name="connsiteY424" fmla="*/ 1215844 h 3368442"/>
              <a:gd name="connsiteX425" fmla="*/ 4019888 w 6307067"/>
              <a:gd name="connsiteY425" fmla="*/ 1198117 h 3368442"/>
              <a:gd name="connsiteX426" fmla="*/ 3905306 w 6307067"/>
              <a:gd name="connsiteY426" fmla="*/ 1211688 h 3368442"/>
              <a:gd name="connsiteX427" fmla="*/ 3894340 w 6307067"/>
              <a:gd name="connsiteY427" fmla="*/ 1198788 h 3368442"/>
              <a:gd name="connsiteX428" fmla="*/ 3824136 w 6307067"/>
              <a:gd name="connsiteY428" fmla="*/ 1216503 h 3368442"/>
              <a:gd name="connsiteX429" fmla="*/ 3977253 w 6307067"/>
              <a:gd name="connsiteY429" fmla="*/ 1166770 h 3368442"/>
              <a:gd name="connsiteX430" fmla="*/ 3821881 w 6307067"/>
              <a:gd name="connsiteY430" fmla="*/ 1179373 h 3368442"/>
              <a:gd name="connsiteX431" fmla="*/ 3962976 w 6307067"/>
              <a:gd name="connsiteY431" fmla="*/ 1149662 h 3368442"/>
              <a:gd name="connsiteX432" fmla="*/ 3946967 w 6307067"/>
              <a:gd name="connsiteY432" fmla="*/ 1143159 h 3368442"/>
              <a:gd name="connsiteX433" fmla="*/ 4046155 w 6307067"/>
              <a:gd name="connsiteY433" fmla="*/ 1133211 h 3368442"/>
              <a:gd name="connsiteX434" fmla="*/ 4052961 w 6307067"/>
              <a:gd name="connsiteY434" fmla="*/ 1124173 h 3368442"/>
              <a:gd name="connsiteX435" fmla="*/ 3973273 w 6307067"/>
              <a:gd name="connsiteY435" fmla="*/ 1129786 h 3368442"/>
              <a:gd name="connsiteX436" fmla="*/ 3736239 w 6307067"/>
              <a:gd name="connsiteY436" fmla="*/ 1155137 h 3368442"/>
              <a:gd name="connsiteX437" fmla="*/ 3619076 w 6307067"/>
              <a:gd name="connsiteY437" fmla="*/ 1182433 h 3368442"/>
              <a:gd name="connsiteX438" fmla="*/ 3611492 w 6307067"/>
              <a:gd name="connsiteY438" fmla="*/ 1169328 h 3368442"/>
              <a:gd name="connsiteX439" fmla="*/ 3569372 w 6307067"/>
              <a:gd name="connsiteY439" fmla="*/ 1185726 h 3368442"/>
              <a:gd name="connsiteX440" fmla="*/ 3605630 w 6307067"/>
              <a:gd name="connsiteY440" fmla="*/ 1162220 h 3368442"/>
              <a:gd name="connsiteX441" fmla="*/ 3554469 w 6307067"/>
              <a:gd name="connsiteY441" fmla="*/ 1175088 h 3368442"/>
              <a:gd name="connsiteX442" fmla="*/ 3577677 w 6307067"/>
              <a:gd name="connsiteY442" fmla="*/ 1154730 h 3368442"/>
              <a:gd name="connsiteX443" fmla="*/ 3463138 w 6307067"/>
              <a:gd name="connsiteY443" fmla="*/ 1180514 h 3368442"/>
              <a:gd name="connsiteX444" fmla="*/ 3451617 w 6307067"/>
              <a:gd name="connsiteY444" fmla="*/ 1169676 h 3368442"/>
              <a:gd name="connsiteX445" fmla="*/ 3382569 w 6307067"/>
              <a:gd name="connsiteY445" fmla="*/ 1195469 h 3368442"/>
              <a:gd name="connsiteX446" fmla="*/ 3531583 w 6307067"/>
              <a:gd name="connsiteY446" fmla="*/ 1127984 h 3368442"/>
              <a:gd name="connsiteX447" fmla="*/ 3376934 w 6307067"/>
              <a:gd name="connsiteY447" fmla="*/ 1158524 h 3368442"/>
              <a:gd name="connsiteX448" fmla="*/ 3515440 w 6307067"/>
              <a:gd name="connsiteY448" fmla="*/ 1113692 h 3368442"/>
              <a:gd name="connsiteX449" fmla="*/ 3513019 w 6307067"/>
              <a:gd name="connsiteY449" fmla="*/ 1106487 h 3368442"/>
              <a:gd name="connsiteX450" fmla="*/ 3508813 w 6307067"/>
              <a:gd name="connsiteY450" fmla="*/ 1105139 h 3368442"/>
              <a:gd name="connsiteX451" fmla="*/ 3548242 w 6307067"/>
              <a:gd name="connsiteY451" fmla="*/ 1094798 h 3368442"/>
              <a:gd name="connsiteX452" fmla="*/ 3596707 w 6307067"/>
              <a:gd name="connsiteY452" fmla="*/ 1087852 h 3368442"/>
              <a:gd name="connsiteX453" fmla="*/ 3623995 w 6307067"/>
              <a:gd name="connsiteY453" fmla="*/ 1056407 h 3368442"/>
              <a:gd name="connsiteX454" fmla="*/ 3723681 w 6307067"/>
              <a:gd name="connsiteY454" fmla="*/ 1048790 h 3368442"/>
              <a:gd name="connsiteX455" fmla="*/ 3659483 w 6307067"/>
              <a:gd name="connsiteY455" fmla="*/ 1048198 h 3368442"/>
              <a:gd name="connsiteX456" fmla="*/ 3668944 w 6307067"/>
              <a:gd name="connsiteY456" fmla="*/ 1041875 h 3368442"/>
              <a:gd name="connsiteX457" fmla="*/ 3501944 w 6307067"/>
              <a:gd name="connsiteY457" fmla="*/ 1064675 h 3368442"/>
              <a:gd name="connsiteX458" fmla="*/ 3456514 w 6307067"/>
              <a:gd name="connsiteY458" fmla="*/ 1076864 h 3368442"/>
              <a:gd name="connsiteX459" fmla="*/ 3465217 w 6307067"/>
              <a:gd name="connsiteY459" fmla="*/ 1069230 h 3368442"/>
              <a:gd name="connsiteX460" fmla="*/ 3541716 w 6307067"/>
              <a:gd name="connsiteY460" fmla="*/ 1048756 h 3368442"/>
              <a:gd name="connsiteX461" fmla="*/ 3424431 w 6307067"/>
              <a:gd name="connsiteY461" fmla="*/ 1051657 h 3368442"/>
              <a:gd name="connsiteX462" fmla="*/ 3392122 w 6307067"/>
              <a:gd name="connsiteY462" fmla="*/ 1056288 h 3368442"/>
              <a:gd name="connsiteX463" fmla="*/ 3480985 w 6307067"/>
              <a:gd name="connsiteY463" fmla="*/ 1026946 h 3368442"/>
              <a:gd name="connsiteX464" fmla="*/ 3435975 w 6307067"/>
              <a:gd name="connsiteY464" fmla="*/ 1029282 h 3368442"/>
              <a:gd name="connsiteX465" fmla="*/ 3188671 w 6307067"/>
              <a:gd name="connsiteY465" fmla="*/ 1082610 h 3368442"/>
              <a:gd name="connsiteX466" fmla="*/ 3163404 w 6307067"/>
              <a:gd name="connsiteY466" fmla="*/ 1085806 h 3368442"/>
              <a:gd name="connsiteX467" fmla="*/ 3337120 w 6307067"/>
              <a:gd name="connsiteY467" fmla="*/ 1033799 h 3368442"/>
              <a:gd name="connsiteX468" fmla="*/ 3288933 w 6307067"/>
              <a:gd name="connsiteY468" fmla="*/ 1039712 h 3368442"/>
              <a:gd name="connsiteX469" fmla="*/ 3292123 w 6307067"/>
              <a:gd name="connsiteY469" fmla="*/ 1019527 h 3368442"/>
              <a:gd name="connsiteX470" fmla="*/ 3358267 w 6307067"/>
              <a:gd name="connsiteY470" fmla="*/ 988527 h 3368442"/>
              <a:gd name="connsiteX471" fmla="*/ 3379552 w 6307067"/>
              <a:gd name="connsiteY471" fmla="*/ 982552 h 3368442"/>
              <a:gd name="connsiteX472" fmla="*/ 3379404 w 6307067"/>
              <a:gd name="connsiteY472" fmla="*/ 978352 h 3368442"/>
              <a:gd name="connsiteX473" fmla="*/ 3380002 w 6307067"/>
              <a:gd name="connsiteY473" fmla="*/ 973532 h 3368442"/>
              <a:gd name="connsiteX474" fmla="*/ 3393367 w 6307067"/>
              <a:gd name="connsiteY474" fmla="*/ 968549 h 3368442"/>
              <a:gd name="connsiteX475" fmla="*/ 3366787 w 6307067"/>
              <a:gd name="connsiteY475" fmla="*/ 968439 h 3368442"/>
              <a:gd name="connsiteX476" fmla="*/ 3183962 w 6307067"/>
              <a:gd name="connsiteY476" fmla="*/ 1004942 h 3368442"/>
              <a:gd name="connsiteX477" fmla="*/ 3145634 w 6307067"/>
              <a:gd name="connsiteY477" fmla="*/ 1027892 h 3368442"/>
              <a:gd name="connsiteX478" fmla="*/ 3163040 w 6307067"/>
              <a:gd name="connsiteY478" fmla="*/ 1012623 h 3368442"/>
              <a:gd name="connsiteX479" fmla="*/ 3123279 w 6307067"/>
              <a:gd name="connsiteY479" fmla="*/ 1011935 h 3368442"/>
              <a:gd name="connsiteX480" fmla="*/ 3178448 w 6307067"/>
              <a:gd name="connsiteY480" fmla="*/ 992390 h 3368442"/>
              <a:gd name="connsiteX481" fmla="*/ 3190811 w 6307067"/>
              <a:gd name="connsiteY481" fmla="*/ 983522 h 3368442"/>
              <a:gd name="connsiteX482" fmla="*/ 3152290 w 6307067"/>
              <a:gd name="connsiteY482" fmla="*/ 986488 h 3368442"/>
              <a:gd name="connsiteX483" fmla="*/ 3170936 w 6307067"/>
              <a:gd name="connsiteY483" fmla="*/ 974875 h 3368442"/>
              <a:gd name="connsiteX484" fmla="*/ 3059092 w 6307067"/>
              <a:gd name="connsiteY484" fmla="*/ 994736 h 3368442"/>
              <a:gd name="connsiteX485" fmla="*/ 3046875 w 6307067"/>
              <a:gd name="connsiteY485" fmla="*/ 994785 h 3368442"/>
              <a:gd name="connsiteX486" fmla="*/ 3139264 w 6307067"/>
              <a:gd name="connsiteY486" fmla="*/ 956422 h 3368442"/>
              <a:gd name="connsiteX487" fmla="*/ 2917360 w 6307067"/>
              <a:gd name="connsiteY487" fmla="*/ 1014342 h 3368442"/>
              <a:gd name="connsiteX488" fmla="*/ 2912460 w 6307067"/>
              <a:gd name="connsiteY488" fmla="*/ 1011921 h 3368442"/>
              <a:gd name="connsiteX489" fmla="*/ 2911846 w 6307067"/>
              <a:gd name="connsiteY489" fmla="*/ 1001791 h 3368442"/>
              <a:gd name="connsiteX490" fmla="*/ 3157861 w 6307067"/>
              <a:gd name="connsiteY490" fmla="*/ 916004 h 3368442"/>
              <a:gd name="connsiteX491" fmla="*/ 3108085 w 6307067"/>
              <a:gd name="connsiteY491" fmla="*/ 923706 h 3368442"/>
              <a:gd name="connsiteX492" fmla="*/ 3214209 w 6307067"/>
              <a:gd name="connsiteY492" fmla="*/ 887916 h 3368442"/>
              <a:gd name="connsiteX493" fmla="*/ 3290854 w 6307067"/>
              <a:gd name="connsiteY493" fmla="*/ 858621 h 3368442"/>
              <a:gd name="connsiteX494" fmla="*/ 3153731 w 6307067"/>
              <a:gd name="connsiteY494" fmla="*/ 898287 h 3368442"/>
              <a:gd name="connsiteX495" fmla="*/ 2864861 w 6307067"/>
              <a:gd name="connsiteY495" fmla="*/ 965947 h 3368442"/>
              <a:gd name="connsiteX496" fmla="*/ 2864247 w 6307067"/>
              <a:gd name="connsiteY496" fmla="*/ 955816 h 3368442"/>
              <a:gd name="connsiteX497" fmla="*/ 2818612 w 6307067"/>
              <a:gd name="connsiteY497" fmla="*/ 964628 h 3368442"/>
              <a:gd name="connsiteX498" fmla="*/ 3100258 w 6307067"/>
              <a:gd name="connsiteY498" fmla="*/ 861812 h 3368442"/>
              <a:gd name="connsiteX499" fmla="*/ 3097213 w 6307067"/>
              <a:gd name="connsiteY499" fmla="*/ 873176 h 3368442"/>
              <a:gd name="connsiteX500" fmla="*/ 3133193 w 6307067"/>
              <a:gd name="connsiteY500" fmla="*/ 850704 h 3368442"/>
              <a:gd name="connsiteX501" fmla="*/ 3119169 w 6307067"/>
              <a:gd name="connsiteY501" fmla="*/ 865772 h 3368442"/>
              <a:gd name="connsiteX502" fmla="*/ 3179454 w 6307067"/>
              <a:gd name="connsiteY502" fmla="*/ 835417 h 3368442"/>
              <a:gd name="connsiteX503" fmla="*/ 3308931 w 6307067"/>
              <a:gd name="connsiteY503" fmla="*/ 770449 h 3368442"/>
              <a:gd name="connsiteX504" fmla="*/ 3359333 w 6307067"/>
              <a:gd name="connsiteY504" fmla="*/ 756270 h 3368442"/>
              <a:gd name="connsiteX505" fmla="*/ 3346826 w 6307067"/>
              <a:gd name="connsiteY505" fmla="*/ 773958 h 3368442"/>
              <a:gd name="connsiteX506" fmla="*/ 3356144 w 6307067"/>
              <a:gd name="connsiteY506" fmla="*/ 776455 h 3368442"/>
              <a:gd name="connsiteX507" fmla="*/ 3546713 w 6307067"/>
              <a:gd name="connsiteY507" fmla="*/ 711247 h 3368442"/>
              <a:gd name="connsiteX508" fmla="*/ 3390210 w 6307067"/>
              <a:gd name="connsiteY508" fmla="*/ 728001 h 3368442"/>
              <a:gd name="connsiteX509" fmla="*/ 3414309 w 6307067"/>
              <a:gd name="connsiteY509" fmla="*/ 716740 h 3368442"/>
              <a:gd name="connsiteX510" fmla="*/ 3286588 w 6307067"/>
              <a:gd name="connsiteY510" fmla="*/ 737885 h 3368442"/>
              <a:gd name="connsiteX511" fmla="*/ 3264631 w 6307067"/>
              <a:gd name="connsiteY511" fmla="*/ 745290 h 3368442"/>
              <a:gd name="connsiteX512" fmla="*/ 3263668 w 6307067"/>
              <a:gd name="connsiteY512" fmla="*/ 740602 h 3368442"/>
              <a:gd name="connsiteX513" fmla="*/ 3299986 w 6307067"/>
              <a:gd name="connsiteY513" fmla="*/ 729294 h 3368442"/>
              <a:gd name="connsiteX514" fmla="*/ 3352121 w 6307067"/>
              <a:gd name="connsiteY514" fmla="*/ 704507 h 3368442"/>
              <a:gd name="connsiteX515" fmla="*/ 3366061 w 6307067"/>
              <a:gd name="connsiteY515" fmla="*/ 710457 h 3368442"/>
              <a:gd name="connsiteX516" fmla="*/ 3421230 w 6307067"/>
              <a:gd name="connsiteY516" fmla="*/ 690911 h 3368442"/>
              <a:gd name="connsiteX517" fmla="*/ 3365242 w 6307067"/>
              <a:gd name="connsiteY517" fmla="*/ 696949 h 3368442"/>
              <a:gd name="connsiteX518" fmla="*/ 3382299 w 6307067"/>
              <a:gd name="connsiteY518" fmla="*/ 687124 h 3368442"/>
              <a:gd name="connsiteX519" fmla="*/ 3360005 w 6307067"/>
              <a:gd name="connsiteY519" fmla="*/ 683365 h 3368442"/>
              <a:gd name="connsiteX520" fmla="*/ 3410479 w 6307067"/>
              <a:gd name="connsiteY520" fmla="*/ 664776 h 3368442"/>
              <a:gd name="connsiteX521" fmla="*/ 3298974 w 6307067"/>
              <a:gd name="connsiteY521" fmla="*/ 695803 h 3368442"/>
              <a:gd name="connsiteX522" fmla="*/ 3352686 w 6307067"/>
              <a:gd name="connsiteY522" fmla="*/ 685833 h 3368442"/>
              <a:gd name="connsiteX523" fmla="*/ 3245177 w 6307067"/>
              <a:gd name="connsiteY523" fmla="*/ 726789 h 3368442"/>
              <a:gd name="connsiteX524" fmla="*/ 3270938 w 6307067"/>
              <a:gd name="connsiteY524" fmla="*/ 709330 h 3368442"/>
              <a:gd name="connsiteX525" fmla="*/ 3243323 w 6307067"/>
              <a:gd name="connsiteY525" fmla="*/ 713004 h 3368442"/>
              <a:gd name="connsiteX526" fmla="*/ 3364506 w 6307067"/>
              <a:gd name="connsiteY526" fmla="*/ 662424 h 3368442"/>
              <a:gd name="connsiteX527" fmla="*/ 3260187 w 6307067"/>
              <a:gd name="connsiteY527" fmla="*/ 683195 h 3368442"/>
              <a:gd name="connsiteX528" fmla="*/ 3295265 w 6307067"/>
              <a:gd name="connsiteY528" fmla="*/ 668233 h 3368442"/>
              <a:gd name="connsiteX529" fmla="*/ 3284984 w 6307067"/>
              <a:gd name="connsiteY529" fmla="*/ 661048 h 3368442"/>
              <a:gd name="connsiteX530" fmla="*/ 3428943 w 6307067"/>
              <a:gd name="connsiteY530" fmla="*/ 616571 h 3368442"/>
              <a:gd name="connsiteX531" fmla="*/ 3419003 w 6307067"/>
              <a:gd name="connsiteY531" fmla="*/ 615456 h 3368442"/>
              <a:gd name="connsiteX532" fmla="*/ 3410940 w 6307067"/>
              <a:gd name="connsiteY532" fmla="*/ 617273 h 3368442"/>
              <a:gd name="connsiteX533" fmla="*/ 3392001 w 6307067"/>
              <a:gd name="connsiteY533" fmla="*/ 617498 h 3368442"/>
              <a:gd name="connsiteX534" fmla="*/ 3404362 w 6307067"/>
              <a:gd name="connsiteY534" fmla="*/ 613815 h 3368442"/>
              <a:gd name="connsiteX535" fmla="*/ 3398848 w 6307067"/>
              <a:gd name="connsiteY535" fmla="*/ 613196 h 3368442"/>
              <a:gd name="connsiteX536" fmla="*/ 3307506 w 6307067"/>
              <a:gd name="connsiteY536" fmla="*/ 634970 h 3368442"/>
              <a:gd name="connsiteX537" fmla="*/ 3317245 w 6307067"/>
              <a:gd name="connsiteY537" fmla="*/ 627614 h 3368442"/>
              <a:gd name="connsiteX538" fmla="*/ 3165701 w 6307067"/>
              <a:gd name="connsiteY538" fmla="*/ 658984 h 3368442"/>
              <a:gd name="connsiteX539" fmla="*/ 3230475 w 6307067"/>
              <a:gd name="connsiteY539" fmla="*/ 624296 h 3368442"/>
              <a:gd name="connsiteX540" fmla="*/ 3189884 w 6307067"/>
              <a:gd name="connsiteY540" fmla="*/ 626708 h 3368442"/>
              <a:gd name="connsiteX541" fmla="*/ 3392118 w 6307067"/>
              <a:gd name="connsiteY541" fmla="*/ 563517 h 3368442"/>
              <a:gd name="connsiteX542" fmla="*/ 3284344 w 6307067"/>
              <a:gd name="connsiteY542" fmla="*/ 588899 h 3368442"/>
              <a:gd name="connsiteX543" fmla="*/ 3264818 w 6307067"/>
              <a:gd name="connsiteY543" fmla="*/ 574808 h 3368442"/>
              <a:gd name="connsiteX544" fmla="*/ 2981101 w 6307067"/>
              <a:gd name="connsiteY544" fmla="*/ 677070 h 3368442"/>
              <a:gd name="connsiteX545" fmla="*/ 3006103 w 6307067"/>
              <a:gd name="connsiteY545" fmla="*/ 658300 h 3368442"/>
              <a:gd name="connsiteX546" fmla="*/ 3326343 w 6307067"/>
              <a:gd name="connsiteY546" fmla="*/ 548108 h 3368442"/>
              <a:gd name="connsiteX547" fmla="*/ 3267658 w 6307067"/>
              <a:gd name="connsiteY547" fmla="*/ 560066 h 3368442"/>
              <a:gd name="connsiteX548" fmla="*/ 3311368 w 6307067"/>
              <a:gd name="connsiteY548" fmla="*/ 541880 h 3368442"/>
              <a:gd name="connsiteX549" fmla="*/ 3121652 w 6307067"/>
              <a:gd name="connsiteY549" fmla="*/ 570775 h 3368442"/>
              <a:gd name="connsiteX550" fmla="*/ 3121037 w 6307067"/>
              <a:gd name="connsiteY550" fmla="*/ 560644 h 3368442"/>
              <a:gd name="connsiteX551" fmla="*/ 3263215 w 6307067"/>
              <a:gd name="connsiteY551" fmla="*/ 497972 h 3368442"/>
              <a:gd name="connsiteX552" fmla="*/ 3206877 w 6307067"/>
              <a:gd name="connsiteY552" fmla="*/ 509453 h 3368442"/>
              <a:gd name="connsiteX553" fmla="*/ 3228629 w 6307067"/>
              <a:gd name="connsiteY553" fmla="*/ 498671 h 3368442"/>
              <a:gd name="connsiteX554" fmla="*/ 3432380 w 6307067"/>
              <a:gd name="connsiteY554" fmla="*/ 438101 h 3368442"/>
              <a:gd name="connsiteX555" fmla="*/ 3402972 w 6307067"/>
              <a:gd name="connsiteY555" fmla="*/ 440188 h 3368442"/>
              <a:gd name="connsiteX556" fmla="*/ 3560474 w 6307067"/>
              <a:gd name="connsiteY556" fmla="*/ 378300 h 3368442"/>
              <a:gd name="connsiteX557" fmla="*/ 3525529 w 6307067"/>
              <a:gd name="connsiteY557" fmla="*/ 401049 h 3368442"/>
              <a:gd name="connsiteX558" fmla="*/ 3758638 w 6307067"/>
              <a:gd name="connsiteY558" fmla="*/ 309590 h 3368442"/>
              <a:gd name="connsiteX559" fmla="*/ 3855362 w 6307067"/>
              <a:gd name="connsiteY559" fmla="*/ 292320 h 3368442"/>
              <a:gd name="connsiteX560" fmla="*/ 3863019 w 6307067"/>
              <a:gd name="connsiteY560" fmla="*/ 301016 h 3368442"/>
              <a:gd name="connsiteX561" fmla="*/ 3942874 w 6307067"/>
              <a:gd name="connsiteY561" fmla="*/ 281995 h 3368442"/>
              <a:gd name="connsiteX562" fmla="*/ 3989794 w 6307067"/>
              <a:gd name="connsiteY562" fmla="*/ 279037 h 3368442"/>
              <a:gd name="connsiteX563" fmla="*/ 3977007 w 6307067"/>
              <a:gd name="connsiteY563" fmla="*/ 276367 h 3368442"/>
              <a:gd name="connsiteX564" fmla="*/ 3875496 w 6307067"/>
              <a:gd name="connsiteY564" fmla="*/ 287207 h 3368442"/>
              <a:gd name="connsiteX565" fmla="*/ 3887308 w 6307067"/>
              <a:gd name="connsiteY565" fmla="*/ 280394 h 3368442"/>
              <a:gd name="connsiteX566" fmla="*/ 3722039 w 6307067"/>
              <a:gd name="connsiteY566" fmla="*/ 292651 h 3368442"/>
              <a:gd name="connsiteX567" fmla="*/ 3796824 w 6307067"/>
              <a:gd name="connsiteY567" fmla="*/ 266127 h 3368442"/>
              <a:gd name="connsiteX568" fmla="*/ 3751888 w 6307067"/>
              <a:gd name="connsiteY568" fmla="*/ 264065 h 3368442"/>
              <a:gd name="connsiteX569" fmla="*/ 3976065 w 6307067"/>
              <a:gd name="connsiteY569" fmla="*/ 226572 h 3368442"/>
              <a:gd name="connsiteX570" fmla="*/ 3857598 w 6307067"/>
              <a:gd name="connsiteY570" fmla="*/ 238065 h 3368442"/>
              <a:gd name="connsiteX571" fmla="*/ 3839667 w 6307067"/>
              <a:gd name="connsiteY571" fmla="*/ 222175 h 3368442"/>
              <a:gd name="connsiteX572" fmla="*/ 3524272 w 6307067"/>
              <a:gd name="connsiteY572" fmla="*/ 289549 h 3368442"/>
              <a:gd name="connsiteX573" fmla="*/ 3554178 w 6307067"/>
              <a:gd name="connsiteY573" fmla="*/ 273171 h 3368442"/>
              <a:gd name="connsiteX574" fmla="*/ 3908095 w 6307067"/>
              <a:gd name="connsiteY574" fmla="*/ 202816 h 3368442"/>
              <a:gd name="connsiteX575" fmla="*/ 3843824 w 6307067"/>
              <a:gd name="connsiteY575" fmla="*/ 206659 h 3368442"/>
              <a:gd name="connsiteX576" fmla="*/ 3892364 w 6307067"/>
              <a:gd name="connsiteY576" fmla="*/ 195275 h 3368442"/>
              <a:gd name="connsiteX577" fmla="*/ 3687962 w 6307067"/>
              <a:gd name="connsiteY577" fmla="*/ 200372 h 3368442"/>
              <a:gd name="connsiteX578" fmla="*/ 3688386 w 6307067"/>
              <a:gd name="connsiteY578" fmla="*/ 190508 h 3368442"/>
              <a:gd name="connsiteX579" fmla="*/ 3846924 w 6307067"/>
              <a:gd name="connsiteY579" fmla="*/ 145405 h 3368442"/>
              <a:gd name="connsiteX580" fmla="*/ 3786793 w 6307067"/>
              <a:gd name="connsiteY580" fmla="*/ 150357 h 3368442"/>
              <a:gd name="connsiteX581" fmla="*/ 3810342 w 6307067"/>
              <a:gd name="connsiteY581" fmla="*/ 141147 h 3368442"/>
              <a:gd name="connsiteX582" fmla="*/ 4034999 w 6307067"/>
              <a:gd name="connsiteY582" fmla="*/ 106000 h 3368442"/>
              <a:gd name="connsiteX583" fmla="*/ 4003040 w 6307067"/>
              <a:gd name="connsiteY583" fmla="*/ 105197 h 3368442"/>
              <a:gd name="connsiteX584" fmla="*/ 4178416 w 6307067"/>
              <a:gd name="connsiteY584" fmla="*/ 63498 h 3368442"/>
              <a:gd name="connsiteX585" fmla="*/ 4138085 w 6307067"/>
              <a:gd name="connsiteY585" fmla="*/ 81516 h 3368442"/>
              <a:gd name="connsiteX586" fmla="*/ 4397491 w 6307067"/>
              <a:gd name="connsiteY586" fmla="*/ 20204 h 3368442"/>
              <a:gd name="connsiteX587" fmla="*/ 4502834 w 6307067"/>
              <a:gd name="connsiteY587" fmla="*/ 16280 h 3368442"/>
              <a:gd name="connsiteX588" fmla="*/ 4509175 w 6307067"/>
              <a:gd name="connsiteY588" fmla="*/ 25739 h 3368442"/>
              <a:gd name="connsiteX589" fmla="*/ 4685203 w 6307067"/>
              <a:gd name="connsiteY589" fmla="*/ 23017 h 3368442"/>
              <a:gd name="connsiteX590" fmla="*/ 4855076 w 6307067"/>
              <a:gd name="connsiteY590" fmla="*/ 30841 h 3368442"/>
              <a:gd name="connsiteX591" fmla="*/ 4732911 w 6307067"/>
              <a:gd name="connsiteY591" fmla="*/ 14736 h 3368442"/>
              <a:gd name="connsiteX592" fmla="*/ 4752391 w 6307067"/>
              <a:gd name="connsiteY592" fmla="*/ 0 h 336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</a:cxnLst>
            <a:rect l="l" t="t" r="r" b="b"/>
            <a:pathLst>
              <a:path w="6307067" h="3368442">
                <a:moveTo>
                  <a:pt x="971839" y="1720270"/>
                </a:moveTo>
                <a:cubicBezTo>
                  <a:pt x="974314" y="1719826"/>
                  <a:pt x="975658" y="1721017"/>
                  <a:pt x="971825" y="1724976"/>
                </a:cubicBezTo>
                <a:cubicBezTo>
                  <a:pt x="966986" y="1734761"/>
                  <a:pt x="948696" y="1740941"/>
                  <a:pt x="952411" y="1751910"/>
                </a:cubicBezTo>
                <a:cubicBezTo>
                  <a:pt x="944411" y="1748658"/>
                  <a:pt x="943913" y="1762930"/>
                  <a:pt x="935433" y="1757334"/>
                </a:cubicBezTo>
                <a:cubicBezTo>
                  <a:pt x="938797" y="1773749"/>
                  <a:pt x="910993" y="1774055"/>
                  <a:pt x="912564" y="1788882"/>
                </a:cubicBezTo>
                <a:cubicBezTo>
                  <a:pt x="933533" y="1793393"/>
                  <a:pt x="935269" y="1782776"/>
                  <a:pt x="948663" y="1774176"/>
                </a:cubicBezTo>
                <a:cubicBezTo>
                  <a:pt x="951749" y="1791625"/>
                  <a:pt x="932832" y="1804286"/>
                  <a:pt x="923300" y="1815029"/>
                </a:cubicBezTo>
                <a:cubicBezTo>
                  <a:pt x="935309" y="1811598"/>
                  <a:pt x="947594" y="1807133"/>
                  <a:pt x="950364" y="1796794"/>
                </a:cubicBezTo>
                <a:cubicBezTo>
                  <a:pt x="958217" y="1808871"/>
                  <a:pt x="948962" y="1818581"/>
                  <a:pt x="954745" y="1830103"/>
                </a:cubicBezTo>
                <a:cubicBezTo>
                  <a:pt x="973923" y="1833026"/>
                  <a:pt x="984156" y="1811389"/>
                  <a:pt x="1000099" y="1805689"/>
                </a:cubicBezTo>
                <a:cubicBezTo>
                  <a:pt x="998583" y="1803066"/>
                  <a:pt x="993614" y="1805059"/>
                  <a:pt x="993337" y="1806093"/>
                </a:cubicBezTo>
                <a:cubicBezTo>
                  <a:pt x="980125" y="1772633"/>
                  <a:pt x="1063204" y="1760542"/>
                  <a:pt x="1068337" y="1733107"/>
                </a:cubicBezTo>
                <a:cubicBezTo>
                  <a:pt x="1072679" y="1737594"/>
                  <a:pt x="1067709" y="1739588"/>
                  <a:pt x="1065567" y="1743446"/>
                </a:cubicBezTo>
                <a:cubicBezTo>
                  <a:pt x="1076744" y="1743116"/>
                  <a:pt x="1073030" y="1732148"/>
                  <a:pt x="1085038" y="1728717"/>
                </a:cubicBezTo>
                <a:cubicBezTo>
                  <a:pt x="1091302" y="1742584"/>
                  <a:pt x="1063905" y="1749649"/>
                  <a:pt x="1078446" y="1765734"/>
                </a:cubicBezTo>
                <a:cubicBezTo>
                  <a:pt x="1065182" y="1782127"/>
                  <a:pt x="1056758" y="1788735"/>
                  <a:pt x="1041149" y="1805607"/>
                </a:cubicBezTo>
                <a:cubicBezTo>
                  <a:pt x="1031837" y="1803112"/>
                  <a:pt x="1053377" y="1788937"/>
                  <a:pt x="1057386" y="1782254"/>
                </a:cubicBezTo>
                <a:cubicBezTo>
                  <a:pt x="1043659" y="1779684"/>
                  <a:pt x="1036880" y="1796706"/>
                  <a:pt x="1023210" y="1806340"/>
                </a:cubicBezTo>
                <a:cubicBezTo>
                  <a:pt x="1030379" y="1812693"/>
                  <a:pt x="1028049" y="1796555"/>
                  <a:pt x="1037971" y="1809187"/>
                </a:cubicBezTo>
                <a:cubicBezTo>
                  <a:pt x="1002964" y="1836375"/>
                  <a:pt x="995411" y="1868703"/>
                  <a:pt x="967647" y="1897831"/>
                </a:cubicBezTo>
                <a:cubicBezTo>
                  <a:pt x="992290" y="1884489"/>
                  <a:pt x="1009432" y="1853622"/>
                  <a:pt x="1031323" y="1834000"/>
                </a:cubicBezTo>
                <a:cubicBezTo>
                  <a:pt x="1032210" y="1843104"/>
                  <a:pt x="1026613" y="1851577"/>
                  <a:pt x="1018670" y="1860530"/>
                </a:cubicBezTo>
                <a:cubicBezTo>
                  <a:pt x="1041986" y="1864560"/>
                  <a:pt x="1043054" y="1831603"/>
                  <a:pt x="1059201" y="1829281"/>
                </a:cubicBezTo>
                <a:cubicBezTo>
                  <a:pt x="1077360" y="1815310"/>
                  <a:pt x="1058850" y="1834728"/>
                  <a:pt x="1049318" y="1845472"/>
                </a:cubicBezTo>
                <a:cubicBezTo>
                  <a:pt x="1043758" y="1851738"/>
                  <a:pt x="1037352" y="1858056"/>
                  <a:pt x="1032319" y="1863910"/>
                </a:cubicBezTo>
                <a:lnTo>
                  <a:pt x="1024763" y="1877399"/>
                </a:lnTo>
                <a:lnTo>
                  <a:pt x="1024673" y="1877375"/>
                </a:lnTo>
                <a:cubicBezTo>
                  <a:pt x="1022857" y="1877234"/>
                  <a:pt x="1022084" y="1877789"/>
                  <a:pt x="1023549" y="1879567"/>
                </a:cubicBezTo>
                <a:lnTo>
                  <a:pt x="1024763" y="1877399"/>
                </a:lnTo>
                <a:lnTo>
                  <a:pt x="1032061" y="1879355"/>
                </a:lnTo>
                <a:cubicBezTo>
                  <a:pt x="1037484" y="1881362"/>
                  <a:pt x="1042310" y="1884040"/>
                  <a:pt x="1036999" y="1883171"/>
                </a:cubicBezTo>
                <a:cubicBezTo>
                  <a:pt x="1063972" y="1885965"/>
                  <a:pt x="1068829" y="1859564"/>
                  <a:pt x="1093546" y="1841809"/>
                </a:cubicBezTo>
                <a:cubicBezTo>
                  <a:pt x="1098832" y="1867603"/>
                  <a:pt x="1061406" y="1899684"/>
                  <a:pt x="1050692" y="1918975"/>
                </a:cubicBezTo>
                <a:cubicBezTo>
                  <a:pt x="1062904" y="1918922"/>
                  <a:pt x="1068648" y="1901624"/>
                  <a:pt x="1078106" y="1895293"/>
                </a:cubicBezTo>
                <a:cubicBezTo>
                  <a:pt x="1081561" y="1890678"/>
                  <a:pt x="1082521" y="1895368"/>
                  <a:pt x="1085829" y="1899579"/>
                </a:cubicBezTo>
                <a:cubicBezTo>
                  <a:pt x="1092461" y="1891383"/>
                  <a:pt x="1096672" y="1888079"/>
                  <a:pt x="1103026" y="1880916"/>
                </a:cubicBezTo>
                <a:cubicBezTo>
                  <a:pt x="1106000" y="1873957"/>
                  <a:pt x="1121186" y="1866945"/>
                  <a:pt x="1111377" y="1878722"/>
                </a:cubicBezTo>
                <a:cubicBezTo>
                  <a:pt x="1104117" y="1893399"/>
                  <a:pt x="1087955" y="1912338"/>
                  <a:pt x="1065046" y="1915065"/>
                </a:cubicBezTo>
                <a:cubicBezTo>
                  <a:pt x="1061592" y="1919680"/>
                  <a:pt x="1066692" y="1925478"/>
                  <a:pt x="1059376" y="1927950"/>
                </a:cubicBezTo>
                <a:cubicBezTo>
                  <a:pt x="1083392" y="1921089"/>
                  <a:pt x="1114537" y="1891758"/>
                  <a:pt x="1130848" y="1863993"/>
                </a:cubicBezTo>
                <a:cubicBezTo>
                  <a:pt x="1134913" y="1869515"/>
                  <a:pt x="1137536" y="1868001"/>
                  <a:pt x="1140159" y="1866488"/>
                </a:cubicBezTo>
                <a:cubicBezTo>
                  <a:pt x="1157527" y="1884439"/>
                  <a:pt x="1136485" y="1884341"/>
                  <a:pt x="1132199" y="1892058"/>
                </a:cubicBezTo>
                <a:cubicBezTo>
                  <a:pt x="1115538" y="1925269"/>
                  <a:pt x="1108742" y="1958909"/>
                  <a:pt x="1067732" y="1987812"/>
                </a:cubicBezTo>
                <a:cubicBezTo>
                  <a:pt x="1061524" y="1986149"/>
                  <a:pt x="1085630" y="1958256"/>
                  <a:pt x="1064498" y="1979189"/>
                </a:cubicBezTo>
                <a:cubicBezTo>
                  <a:pt x="1052913" y="1972760"/>
                  <a:pt x="1061264" y="1970565"/>
                  <a:pt x="1063406" y="1966706"/>
                </a:cubicBezTo>
                <a:cubicBezTo>
                  <a:pt x="1041883" y="1964264"/>
                  <a:pt x="1037581" y="1988598"/>
                  <a:pt x="1020677" y="1989609"/>
                </a:cubicBezTo>
                <a:cubicBezTo>
                  <a:pt x="1007300" y="1981593"/>
                  <a:pt x="1022412" y="1978993"/>
                  <a:pt x="1023797" y="1973824"/>
                </a:cubicBezTo>
                <a:cubicBezTo>
                  <a:pt x="1017590" y="1972160"/>
                  <a:pt x="1014135" y="1976775"/>
                  <a:pt x="1007447" y="1972767"/>
                </a:cubicBezTo>
                <a:cubicBezTo>
                  <a:pt x="1008352" y="1965253"/>
                  <a:pt x="1023204" y="1947070"/>
                  <a:pt x="1035082" y="1935847"/>
                </a:cubicBezTo>
                <a:cubicBezTo>
                  <a:pt x="969280" y="1986919"/>
                  <a:pt x="922101" y="2042981"/>
                  <a:pt x="872909" y="2110692"/>
                </a:cubicBezTo>
                <a:cubicBezTo>
                  <a:pt x="889406" y="2102923"/>
                  <a:pt x="900600" y="2085977"/>
                  <a:pt x="914825" y="2074275"/>
                </a:cubicBezTo>
                <a:cubicBezTo>
                  <a:pt x="916674" y="2088067"/>
                  <a:pt x="907565" y="2088951"/>
                  <a:pt x="907068" y="2103224"/>
                </a:cubicBezTo>
                <a:cubicBezTo>
                  <a:pt x="928331" y="2090083"/>
                  <a:pt x="939451" y="2077548"/>
                  <a:pt x="953342" y="2054675"/>
                </a:cubicBezTo>
                <a:cubicBezTo>
                  <a:pt x="940520" y="2044592"/>
                  <a:pt x="940225" y="2062242"/>
                  <a:pt x="931673" y="2061058"/>
                </a:cubicBezTo>
                <a:cubicBezTo>
                  <a:pt x="943845" y="2032184"/>
                  <a:pt x="976725" y="1992238"/>
                  <a:pt x="1009443" y="1977734"/>
                </a:cubicBezTo>
                <a:cubicBezTo>
                  <a:pt x="992595" y="1990949"/>
                  <a:pt x="984301" y="2005349"/>
                  <a:pt x="966549" y="2026079"/>
                </a:cubicBezTo>
                <a:cubicBezTo>
                  <a:pt x="983804" y="2019621"/>
                  <a:pt x="986574" y="2009282"/>
                  <a:pt x="1000244" y="1999648"/>
                </a:cubicBezTo>
                <a:cubicBezTo>
                  <a:pt x="1004179" y="1997378"/>
                  <a:pt x="996146" y="2027361"/>
                  <a:pt x="991396" y="2016115"/>
                </a:cubicBezTo>
                <a:cubicBezTo>
                  <a:pt x="981921" y="2039063"/>
                  <a:pt x="969325" y="2077797"/>
                  <a:pt x="947858" y="2087558"/>
                </a:cubicBezTo>
                <a:cubicBezTo>
                  <a:pt x="947858" y="2087558"/>
                  <a:pt x="946066" y="2085969"/>
                  <a:pt x="945585" y="2083625"/>
                </a:cubicBezTo>
                <a:cubicBezTo>
                  <a:pt x="943793" y="2082037"/>
                  <a:pt x="942000" y="2080448"/>
                  <a:pt x="942000" y="2080448"/>
                </a:cubicBezTo>
                <a:cubicBezTo>
                  <a:pt x="937161" y="2090233"/>
                  <a:pt x="939768" y="2105336"/>
                  <a:pt x="934928" y="2115120"/>
                </a:cubicBezTo>
                <a:cubicBezTo>
                  <a:pt x="920963" y="2142406"/>
                  <a:pt x="902104" y="2167272"/>
                  <a:pt x="879105" y="2191029"/>
                </a:cubicBezTo>
                <a:cubicBezTo>
                  <a:pt x="900204" y="2203331"/>
                  <a:pt x="895489" y="2158852"/>
                  <a:pt x="916865" y="2170119"/>
                </a:cubicBezTo>
                <a:cubicBezTo>
                  <a:pt x="909550" y="2172591"/>
                  <a:pt x="901459" y="2190370"/>
                  <a:pt x="895788" y="2203256"/>
                </a:cubicBezTo>
                <a:cubicBezTo>
                  <a:pt x="924367" y="2187644"/>
                  <a:pt x="927284" y="2168479"/>
                  <a:pt x="953794" y="2152311"/>
                </a:cubicBezTo>
                <a:cubicBezTo>
                  <a:pt x="953794" y="2152311"/>
                  <a:pt x="957028" y="2160935"/>
                  <a:pt x="952889" y="2159826"/>
                </a:cubicBezTo>
                <a:cubicBezTo>
                  <a:pt x="981932" y="2163175"/>
                  <a:pt x="988264" y="2110574"/>
                  <a:pt x="1017878" y="2095239"/>
                </a:cubicBezTo>
                <a:cubicBezTo>
                  <a:pt x="1021111" y="2103862"/>
                  <a:pt x="1030977" y="2104289"/>
                  <a:pt x="1019653" y="2113444"/>
                </a:cubicBezTo>
                <a:cubicBezTo>
                  <a:pt x="1044776" y="2102447"/>
                  <a:pt x="1039475" y="2093269"/>
                  <a:pt x="1063156" y="2075236"/>
                </a:cubicBezTo>
                <a:cubicBezTo>
                  <a:pt x="1064988" y="2105645"/>
                  <a:pt x="1031034" y="2116494"/>
                  <a:pt x="1028172" y="2147862"/>
                </a:cubicBezTo>
                <a:cubicBezTo>
                  <a:pt x="1026657" y="2145240"/>
                  <a:pt x="1024108" y="2142341"/>
                  <a:pt x="1024939" y="2139239"/>
                </a:cubicBezTo>
                <a:cubicBezTo>
                  <a:pt x="1007463" y="2158935"/>
                  <a:pt x="1009719" y="2179486"/>
                  <a:pt x="986110" y="2193105"/>
                </a:cubicBezTo>
                <a:cubicBezTo>
                  <a:pt x="989971" y="2195249"/>
                  <a:pt x="991079" y="2191113"/>
                  <a:pt x="993703" y="2189599"/>
                </a:cubicBezTo>
                <a:cubicBezTo>
                  <a:pt x="994997" y="2205460"/>
                  <a:pt x="967803" y="2215903"/>
                  <a:pt x="975583" y="2232394"/>
                </a:cubicBezTo>
                <a:cubicBezTo>
                  <a:pt x="987534" y="2216758"/>
                  <a:pt x="1006801" y="2198650"/>
                  <a:pt x="1014689" y="2177493"/>
                </a:cubicBezTo>
                <a:cubicBezTo>
                  <a:pt x="1022411" y="2181778"/>
                  <a:pt x="1019234" y="2185359"/>
                  <a:pt x="1017368" y="2188184"/>
                </a:cubicBezTo>
                <a:cubicBezTo>
                  <a:pt x="1047960" y="2160921"/>
                  <a:pt x="1079382" y="2130557"/>
                  <a:pt x="1101013" y="2095353"/>
                </a:cubicBezTo>
                <a:cubicBezTo>
                  <a:pt x="1096117" y="2092932"/>
                  <a:pt x="1094732" y="2098102"/>
                  <a:pt x="1091832" y="2100649"/>
                </a:cubicBezTo>
                <a:cubicBezTo>
                  <a:pt x="1100826" y="2075356"/>
                  <a:pt x="1134726" y="2052304"/>
                  <a:pt x="1141301" y="2031904"/>
                </a:cubicBezTo>
                <a:cubicBezTo>
                  <a:pt x="1133375" y="2024239"/>
                  <a:pt x="1131712" y="2030442"/>
                  <a:pt x="1126539" y="2029056"/>
                </a:cubicBezTo>
                <a:cubicBezTo>
                  <a:pt x="1124340" y="2020710"/>
                  <a:pt x="1144145" y="2017152"/>
                  <a:pt x="1148227" y="2006056"/>
                </a:cubicBezTo>
                <a:cubicBezTo>
                  <a:pt x="1128772" y="2004168"/>
                  <a:pt x="1124046" y="2038361"/>
                  <a:pt x="1097367" y="2017915"/>
                </a:cubicBezTo>
                <a:cubicBezTo>
                  <a:pt x="1100397" y="2023159"/>
                  <a:pt x="1093562" y="2027976"/>
                  <a:pt x="1090107" y="2032591"/>
                </a:cubicBezTo>
                <a:cubicBezTo>
                  <a:pt x="1101211" y="2036675"/>
                  <a:pt x="1102817" y="2018267"/>
                  <a:pt x="1115362" y="2029386"/>
                </a:cubicBezTo>
                <a:cubicBezTo>
                  <a:pt x="1108731" y="2037581"/>
                  <a:pt x="1096372" y="2046460"/>
                  <a:pt x="1072853" y="2039049"/>
                </a:cubicBezTo>
                <a:cubicBezTo>
                  <a:pt x="1078009" y="2057052"/>
                  <a:pt x="1053992" y="2063915"/>
                  <a:pt x="1041984" y="2067346"/>
                </a:cubicBezTo>
                <a:cubicBezTo>
                  <a:pt x="1037106" y="2048309"/>
                  <a:pt x="1075809" y="2048707"/>
                  <a:pt x="1064446" y="2029040"/>
                </a:cubicBezTo>
                <a:cubicBezTo>
                  <a:pt x="1054858" y="2027579"/>
                  <a:pt x="1054027" y="2030681"/>
                  <a:pt x="1052365" y="2036884"/>
                </a:cubicBezTo>
                <a:cubicBezTo>
                  <a:pt x="1056757" y="1991520"/>
                  <a:pt x="1100392" y="1961103"/>
                  <a:pt x="1133053" y="1934395"/>
                </a:cubicBezTo>
                <a:cubicBezTo>
                  <a:pt x="1148572" y="1938553"/>
                  <a:pt x="1133386" y="1945566"/>
                  <a:pt x="1129932" y="1950181"/>
                </a:cubicBezTo>
                <a:cubicBezTo>
                  <a:pt x="1144490" y="1949649"/>
                  <a:pt x="1136066" y="1956257"/>
                  <a:pt x="1131023" y="1962662"/>
                </a:cubicBezTo>
                <a:cubicBezTo>
                  <a:pt x="1161818" y="1938778"/>
                  <a:pt x="1178813" y="1916737"/>
                  <a:pt x="1213966" y="1880724"/>
                </a:cubicBezTo>
                <a:cubicBezTo>
                  <a:pt x="1218252" y="1873007"/>
                  <a:pt x="1222243" y="1882942"/>
                  <a:pt x="1216239" y="1884657"/>
                </a:cubicBezTo>
                <a:cubicBezTo>
                  <a:pt x="1213339" y="1887204"/>
                  <a:pt x="1210161" y="1890785"/>
                  <a:pt x="1207261" y="1893332"/>
                </a:cubicBezTo>
                <a:cubicBezTo>
                  <a:pt x="1202772" y="1897671"/>
                  <a:pt x="1215114" y="1905409"/>
                  <a:pt x="1204417" y="1908084"/>
                </a:cubicBezTo>
                <a:cubicBezTo>
                  <a:pt x="1200963" y="1912700"/>
                  <a:pt x="1200002" y="1908010"/>
                  <a:pt x="1196418" y="1904833"/>
                </a:cubicBezTo>
                <a:cubicBezTo>
                  <a:pt x="1195236" y="1913381"/>
                  <a:pt x="1205655" y="1911740"/>
                  <a:pt x="1204474" y="1920289"/>
                </a:cubicBezTo>
                <a:cubicBezTo>
                  <a:pt x="1189622" y="1938472"/>
                  <a:pt x="1169745" y="1946443"/>
                  <a:pt x="1155096" y="1968004"/>
                </a:cubicBezTo>
                <a:cubicBezTo>
                  <a:pt x="1189548" y="1942885"/>
                  <a:pt x="1221728" y="1913831"/>
                  <a:pt x="1255701" y="1886366"/>
                </a:cubicBezTo>
                <a:cubicBezTo>
                  <a:pt x="1241052" y="1907928"/>
                  <a:pt x="1212513" y="1952362"/>
                  <a:pt x="1191934" y="1971227"/>
                </a:cubicBezTo>
                <a:cubicBezTo>
                  <a:pt x="1181791" y="1971833"/>
                  <a:pt x="1195462" y="1962199"/>
                  <a:pt x="1197605" y="1958340"/>
                </a:cubicBezTo>
                <a:cubicBezTo>
                  <a:pt x="1184709" y="1952669"/>
                  <a:pt x="1179796" y="1966867"/>
                  <a:pt x="1172407" y="1973751"/>
                </a:cubicBezTo>
                <a:cubicBezTo>
                  <a:pt x="1193506" y="1986053"/>
                  <a:pt x="1157352" y="1988555"/>
                  <a:pt x="1147543" y="2000333"/>
                </a:cubicBezTo>
                <a:cubicBezTo>
                  <a:pt x="1154989" y="2005652"/>
                  <a:pt x="1154378" y="1995515"/>
                  <a:pt x="1159069" y="1994556"/>
                </a:cubicBezTo>
                <a:cubicBezTo>
                  <a:pt x="1168178" y="1993672"/>
                  <a:pt x="1155542" y="2003584"/>
                  <a:pt x="1152365" y="2007165"/>
                </a:cubicBezTo>
                <a:cubicBezTo>
                  <a:pt x="1173684" y="2006229"/>
                  <a:pt x="1176324" y="1988098"/>
                  <a:pt x="1194484" y="1974126"/>
                </a:cubicBezTo>
                <a:cubicBezTo>
                  <a:pt x="1192268" y="1982397"/>
                  <a:pt x="1194874" y="1997500"/>
                  <a:pt x="1185065" y="2009278"/>
                </a:cubicBezTo>
                <a:cubicBezTo>
                  <a:pt x="1221587" y="1984713"/>
                  <a:pt x="1238949" y="1940608"/>
                  <a:pt x="1278299" y="1917908"/>
                </a:cubicBezTo>
                <a:cubicBezTo>
                  <a:pt x="1293319" y="1936338"/>
                  <a:pt x="1268619" y="1937477"/>
                  <a:pt x="1265222" y="1954296"/>
                </a:cubicBezTo>
                <a:cubicBezTo>
                  <a:pt x="1288333" y="1954948"/>
                  <a:pt x="1299951" y="1928141"/>
                  <a:pt x="1311682" y="1925744"/>
                </a:cubicBezTo>
                <a:cubicBezTo>
                  <a:pt x="1288389" y="1967152"/>
                  <a:pt x="1252201" y="2002889"/>
                  <a:pt x="1225601" y="2040086"/>
                </a:cubicBezTo>
                <a:cubicBezTo>
                  <a:pt x="1243189" y="2044799"/>
                  <a:pt x="1236925" y="2030931"/>
                  <a:pt x="1249895" y="2032190"/>
                </a:cubicBezTo>
                <a:cubicBezTo>
                  <a:pt x="1243760" y="2026114"/>
                  <a:pt x="1241895" y="2028938"/>
                  <a:pt x="1238994" y="2031486"/>
                </a:cubicBezTo>
                <a:cubicBezTo>
                  <a:pt x="1231141" y="2019408"/>
                  <a:pt x="1254864" y="2030197"/>
                  <a:pt x="1259149" y="2022480"/>
                </a:cubicBezTo>
                <a:cubicBezTo>
                  <a:pt x="1259427" y="2021447"/>
                  <a:pt x="1253643" y="2009924"/>
                  <a:pt x="1253920" y="2008890"/>
                </a:cubicBezTo>
                <a:cubicBezTo>
                  <a:pt x="1260274" y="2001727"/>
                  <a:pt x="1296926" y="1984953"/>
                  <a:pt x="1279247" y="2001271"/>
                </a:cubicBezTo>
                <a:cubicBezTo>
                  <a:pt x="1298441" y="1987575"/>
                  <a:pt x="1304112" y="1974690"/>
                  <a:pt x="1322752" y="1963063"/>
                </a:cubicBezTo>
                <a:cubicBezTo>
                  <a:pt x="1326410" y="1961826"/>
                  <a:pt x="1326059" y="1967273"/>
                  <a:pt x="1331713" y="1971004"/>
                </a:cubicBezTo>
                <a:cubicBezTo>
                  <a:pt x="1335240" y="1961976"/>
                  <a:pt x="1352219" y="1956552"/>
                  <a:pt x="1346989" y="1942962"/>
                </a:cubicBezTo>
                <a:cubicBezTo>
                  <a:pt x="1366556" y="1969259"/>
                  <a:pt x="1322678" y="1967475"/>
                  <a:pt x="1332453" y="1988932"/>
                </a:cubicBezTo>
                <a:cubicBezTo>
                  <a:pt x="1346033" y="2000328"/>
                  <a:pt x="1347158" y="1979576"/>
                  <a:pt x="1355509" y="1977380"/>
                </a:cubicBezTo>
                <a:cubicBezTo>
                  <a:pt x="1332063" y="1965558"/>
                  <a:pt x="1374759" y="1975890"/>
                  <a:pt x="1377603" y="1961138"/>
                </a:cubicBezTo>
                <a:cubicBezTo>
                  <a:pt x="1378491" y="1970240"/>
                  <a:pt x="1366335" y="1982497"/>
                  <a:pt x="1358743" y="1986003"/>
                </a:cubicBezTo>
                <a:cubicBezTo>
                  <a:pt x="1383777" y="1996036"/>
                  <a:pt x="1387209" y="1945982"/>
                  <a:pt x="1412242" y="1956014"/>
                </a:cubicBezTo>
                <a:cubicBezTo>
                  <a:pt x="1381983" y="1994447"/>
                  <a:pt x="1357380" y="2036612"/>
                  <a:pt x="1326364" y="2073734"/>
                </a:cubicBezTo>
                <a:cubicBezTo>
                  <a:pt x="1339667" y="2086164"/>
                  <a:pt x="1348775" y="2085279"/>
                  <a:pt x="1354648" y="2075772"/>
                </a:cubicBezTo>
                <a:cubicBezTo>
                  <a:pt x="1347203" y="2070453"/>
                  <a:pt x="1346022" y="2079001"/>
                  <a:pt x="1336580" y="2068715"/>
                </a:cubicBezTo>
                <a:cubicBezTo>
                  <a:pt x="1345615" y="2072244"/>
                  <a:pt x="1350658" y="2065837"/>
                  <a:pt x="1357142" y="2066467"/>
                </a:cubicBezTo>
                <a:cubicBezTo>
                  <a:pt x="1349752" y="2073352"/>
                  <a:pt x="1371830" y="2073727"/>
                  <a:pt x="1357882" y="2084396"/>
                </a:cubicBezTo>
                <a:cubicBezTo>
                  <a:pt x="1376098" y="2082627"/>
                  <a:pt x="1381639" y="2061950"/>
                  <a:pt x="1395863" y="2050247"/>
                </a:cubicBezTo>
                <a:cubicBezTo>
                  <a:pt x="1397915" y="2067420"/>
                  <a:pt x="1383007" y="2073397"/>
                  <a:pt x="1380587" y="2078290"/>
                </a:cubicBezTo>
                <a:cubicBezTo>
                  <a:pt x="1379756" y="2081392"/>
                  <a:pt x="1386444" y="2085400"/>
                  <a:pt x="1386998" y="2083332"/>
                </a:cubicBezTo>
                <a:cubicBezTo>
                  <a:pt x="1382362" y="2096496"/>
                  <a:pt x="1380717" y="2086082"/>
                  <a:pt x="1363038" y="2102399"/>
                </a:cubicBezTo>
                <a:cubicBezTo>
                  <a:pt x="1361653" y="2107569"/>
                  <a:pt x="1370003" y="2105373"/>
                  <a:pt x="1371445" y="2112408"/>
                </a:cubicBezTo>
                <a:cubicBezTo>
                  <a:pt x="1354597" y="2125624"/>
                  <a:pt x="1355615" y="2142518"/>
                  <a:pt x="1341871" y="2156566"/>
                </a:cubicBezTo>
                <a:cubicBezTo>
                  <a:pt x="1345732" y="2158708"/>
                  <a:pt x="1347598" y="2155884"/>
                  <a:pt x="1349187" y="2154093"/>
                </a:cubicBezTo>
                <a:cubicBezTo>
                  <a:pt x="1345659" y="2163121"/>
                  <a:pt x="1343720" y="2170358"/>
                  <a:pt x="1333985" y="2177723"/>
                </a:cubicBezTo>
                <a:cubicBezTo>
                  <a:pt x="1343980" y="2185941"/>
                  <a:pt x="1345789" y="2170913"/>
                  <a:pt x="1353789" y="2174164"/>
                </a:cubicBezTo>
                <a:cubicBezTo>
                  <a:pt x="1344516" y="2200491"/>
                  <a:pt x="1319596" y="2214868"/>
                  <a:pt x="1302324" y="2237943"/>
                </a:cubicBezTo>
                <a:cubicBezTo>
                  <a:pt x="1296671" y="2234211"/>
                  <a:pt x="1297502" y="2231110"/>
                  <a:pt x="1293918" y="2227934"/>
                </a:cubicBezTo>
                <a:cubicBezTo>
                  <a:pt x="1278308" y="2244805"/>
                  <a:pt x="1278252" y="2232601"/>
                  <a:pt x="1293234" y="2222209"/>
                </a:cubicBezTo>
                <a:cubicBezTo>
                  <a:pt x="1266351" y="2198384"/>
                  <a:pt x="1259278" y="2233057"/>
                  <a:pt x="1251131" y="2238632"/>
                </a:cubicBezTo>
                <a:cubicBezTo>
                  <a:pt x="1261754" y="2240369"/>
                  <a:pt x="1264875" y="2224584"/>
                  <a:pt x="1272745" y="2220044"/>
                </a:cubicBezTo>
                <a:cubicBezTo>
                  <a:pt x="1278195" y="2220396"/>
                  <a:pt x="1282260" y="2225918"/>
                  <a:pt x="1276606" y="2222187"/>
                </a:cubicBezTo>
                <a:cubicBezTo>
                  <a:pt x="1257469" y="2248086"/>
                  <a:pt x="1241508" y="2270405"/>
                  <a:pt x="1214094" y="2294087"/>
                </a:cubicBezTo>
                <a:cubicBezTo>
                  <a:pt x="1210640" y="2298702"/>
                  <a:pt x="1203471" y="2292348"/>
                  <a:pt x="1198779" y="2293307"/>
                </a:cubicBezTo>
                <a:cubicBezTo>
                  <a:pt x="1189450" y="2307429"/>
                  <a:pt x="1190412" y="2312119"/>
                  <a:pt x="1177850" y="2317618"/>
                </a:cubicBezTo>
                <a:cubicBezTo>
                  <a:pt x="1157694" y="2326624"/>
                  <a:pt x="1182412" y="2308868"/>
                  <a:pt x="1180620" y="2307280"/>
                </a:cubicBezTo>
                <a:cubicBezTo>
                  <a:pt x="1173451" y="2300926"/>
                  <a:pt x="1162387" y="2325664"/>
                  <a:pt x="1157548" y="2335449"/>
                </a:cubicBezTo>
                <a:cubicBezTo>
                  <a:pt x="1166379" y="2335599"/>
                  <a:pt x="1167894" y="2338221"/>
                  <a:pt x="1160781" y="2344072"/>
                </a:cubicBezTo>
                <a:cubicBezTo>
                  <a:pt x="1170850" y="2347878"/>
                  <a:pt x="1171070" y="2334639"/>
                  <a:pt x="1177351" y="2331891"/>
                </a:cubicBezTo>
                <a:cubicBezTo>
                  <a:pt x="1186849" y="2354381"/>
                  <a:pt x="1193091" y="2322810"/>
                  <a:pt x="1190893" y="2314465"/>
                </a:cubicBezTo>
                <a:cubicBezTo>
                  <a:pt x="1204065" y="2319102"/>
                  <a:pt x="1209458" y="2307250"/>
                  <a:pt x="1219601" y="2306643"/>
                </a:cubicBezTo>
                <a:cubicBezTo>
                  <a:pt x="1241215" y="2288056"/>
                  <a:pt x="1213376" y="2321597"/>
                  <a:pt x="1203844" y="2332340"/>
                </a:cubicBezTo>
                <a:cubicBezTo>
                  <a:pt x="1184226" y="2355895"/>
                  <a:pt x="1163648" y="2374759"/>
                  <a:pt x="1160934" y="2397303"/>
                </a:cubicBezTo>
                <a:cubicBezTo>
                  <a:pt x="1148112" y="2387218"/>
                  <a:pt x="1120109" y="2446202"/>
                  <a:pt x="1122269" y="2425727"/>
                </a:cubicBezTo>
                <a:cubicBezTo>
                  <a:pt x="1125723" y="2421112"/>
                  <a:pt x="1129177" y="2416497"/>
                  <a:pt x="1133666" y="2412159"/>
                </a:cubicBezTo>
                <a:cubicBezTo>
                  <a:pt x="1135679" y="2400508"/>
                  <a:pt x="1145211" y="2389766"/>
                  <a:pt x="1149293" y="2378670"/>
                </a:cubicBezTo>
                <a:cubicBezTo>
                  <a:pt x="1106580" y="2384955"/>
                  <a:pt x="1103555" y="2441767"/>
                  <a:pt x="1081517" y="2470213"/>
                </a:cubicBezTo>
                <a:cubicBezTo>
                  <a:pt x="1100084" y="2462999"/>
                  <a:pt x="1108875" y="2434327"/>
                  <a:pt x="1129715" y="2431047"/>
                </a:cubicBezTo>
                <a:cubicBezTo>
                  <a:pt x="1137771" y="2446502"/>
                  <a:pt x="1113828" y="2448952"/>
                  <a:pt x="1116231" y="2460677"/>
                </a:cubicBezTo>
                <a:cubicBezTo>
                  <a:pt x="1129828" y="2455455"/>
                  <a:pt x="1138676" y="2438987"/>
                  <a:pt x="1151034" y="2430110"/>
                </a:cubicBezTo>
                <a:cubicBezTo>
                  <a:pt x="1164319" y="2459156"/>
                  <a:pt x="1130862" y="2455732"/>
                  <a:pt x="1130772" y="2476762"/>
                </a:cubicBezTo>
                <a:cubicBezTo>
                  <a:pt x="1166095" y="2477362"/>
                  <a:pt x="1174773" y="2424282"/>
                  <a:pt x="1200101" y="2416662"/>
                </a:cubicBezTo>
                <a:cubicBezTo>
                  <a:pt x="1202928" y="2418528"/>
                  <a:pt x="1201339" y="2420319"/>
                  <a:pt x="1200785" y="2422386"/>
                </a:cubicBezTo>
                <a:cubicBezTo>
                  <a:pt x="1208508" y="2426672"/>
                  <a:pt x="1208174" y="2415502"/>
                  <a:pt x="1213144" y="2413509"/>
                </a:cubicBezTo>
                <a:cubicBezTo>
                  <a:pt x="1208045" y="2407710"/>
                  <a:pt x="1206456" y="2409501"/>
                  <a:pt x="1203832" y="2411014"/>
                </a:cubicBezTo>
                <a:cubicBezTo>
                  <a:pt x="1207157" y="2398607"/>
                  <a:pt x="1224135" y="2393183"/>
                  <a:pt x="1226905" y="2382845"/>
                </a:cubicBezTo>
                <a:cubicBezTo>
                  <a:pt x="1230489" y="2386021"/>
                  <a:pt x="1227589" y="2388568"/>
                  <a:pt x="1226001" y="2390359"/>
                </a:cubicBezTo>
                <a:cubicBezTo>
                  <a:pt x="1258090" y="2382335"/>
                  <a:pt x="1266769" y="2329255"/>
                  <a:pt x="1303143" y="2313515"/>
                </a:cubicBezTo>
                <a:cubicBezTo>
                  <a:pt x="1296253" y="2306128"/>
                  <a:pt x="1295144" y="2310263"/>
                  <a:pt x="1292244" y="2312810"/>
                </a:cubicBezTo>
                <a:cubicBezTo>
                  <a:pt x="1290599" y="2302396"/>
                  <a:pt x="1294053" y="2297781"/>
                  <a:pt x="1299780" y="2297100"/>
                </a:cubicBezTo>
                <a:cubicBezTo>
                  <a:pt x="1277777" y="2292312"/>
                  <a:pt x="1274215" y="2334574"/>
                  <a:pt x="1241734" y="2319222"/>
                </a:cubicBezTo>
                <a:cubicBezTo>
                  <a:pt x="1282599" y="2299145"/>
                  <a:pt x="1281265" y="2254462"/>
                  <a:pt x="1327358" y="2247976"/>
                </a:cubicBezTo>
                <a:cubicBezTo>
                  <a:pt x="1332734" y="2252740"/>
                  <a:pt x="1317973" y="2249892"/>
                  <a:pt x="1318380" y="2256651"/>
                </a:cubicBezTo>
                <a:cubicBezTo>
                  <a:pt x="1326103" y="2260936"/>
                  <a:pt x="1324661" y="2253901"/>
                  <a:pt x="1329687" y="2264113"/>
                </a:cubicBezTo>
                <a:cubicBezTo>
                  <a:pt x="1355773" y="2257805"/>
                  <a:pt x="1366486" y="2238514"/>
                  <a:pt x="1391888" y="2226481"/>
                </a:cubicBezTo>
                <a:cubicBezTo>
                  <a:pt x="1400165" y="2228699"/>
                  <a:pt x="1381525" y="2240326"/>
                  <a:pt x="1378828" y="2246253"/>
                </a:cubicBezTo>
                <a:cubicBezTo>
                  <a:pt x="1400922" y="2230011"/>
                  <a:pt x="1431367" y="2211574"/>
                  <a:pt x="1438496" y="2189105"/>
                </a:cubicBezTo>
                <a:lnTo>
                  <a:pt x="1438706" y="2194007"/>
                </a:lnTo>
                <a:lnTo>
                  <a:pt x="1435246" y="2197099"/>
                </a:lnTo>
                <a:cubicBezTo>
                  <a:pt x="1436040" y="2196204"/>
                  <a:pt x="1437678" y="2195258"/>
                  <a:pt x="1438707" y="2194009"/>
                </a:cubicBezTo>
                <a:lnTo>
                  <a:pt x="1438706" y="2194007"/>
                </a:lnTo>
                <a:lnTo>
                  <a:pt x="1461849" y="2173338"/>
                </a:lnTo>
                <a:cubicBezTo>
                  <a:pt x="1471688" y="2165586"/>
                  <a:pt x="1482786" y="2158310"/>
                  <a:pt x="1496005" y="2152432"/>
                </a:cubicBezTo>
                <a:cubicBezTo>
                  <a:pt x="1471399" y="2194597"/>
                  <a:pt x="1451064" y="2245662"/>
                  <a:pt x="1402958" y="2263800"/>
                </a:cubicBezTo>
                <a:cubicBezTo>
                  <a:pt x="1402127" y="2266901"/>
                  <a:pt x="1407503" y="2271666"/>
                  <a:pt x="1409092" y="2269876"/>
                </a:cubicBezTo>
                <a:cubicBezTo>
                  <a:pt x="1405197" y="2300967"/>
                  <a:pt x="1371168" y="2316228"/>
                  <a:pt x="1347077" y="2327503"/>
                </a:cubicBezTo>
                <a:cubicBezTo>
                  <a:pt x="1339631" y="2322184"/>
                  <a:pt x="1339428" y="2318805"/>
                  <a:pt x="1335086" y="2314316"/>
                </a:cubicBezTo>
                <a:cubicBezTo>
                  <a:pt x="1331909" y="2317898"/>
                  <a:pt x="1330043" y="2320722"/>
                  <a:pt x="1326866" y="2324304"/>
                </a:cubicBezTo>
                <a:cubicBezTo>
                  <a:pt x="1319420" y="2318984"/>
                  <a:pt x="1322320" y="2316437"/>
                  <a:pt x="1324186" y="2313612"/>
                </a:cubicBezTo>
                <a:cubicBezTo>
                  <a:pt x="1258605" y="2351446"/>
                  <a:pt x="1218447" y="2422686"/>
                  <a:pt x="1170991" y="2479782"/>
                </a:cubicBezTo>
                <a:cubicBezTo>
                  <a:pt x="1208067" y="2453149"/>
                  <a:pt x="1223156" y="2405110"/>
                  <a:pt x="1268844" y="2391865"/>
                </a:cubicBezTo>
                <a:cubicBezTo>
                  <a:pt x="1270431" y="2390075"/>
                  <a:pt x="1271744" y="2389318"/>
                  <a:pt x="1273332" y="2387527"/>
                </a:cubicBezTo>
                <a:cubicBezTo>
                  <a:pt x="1278652" y="2380088"/>
                  <a:pt x="1278985" y="2391259"/>
                  <a:pt x="1274016" y="2393251"/>
                </a:cubicBezTo>
                <a:cubicBezTo>
                  <a:pt x="1267107" y="2402481"/>
                  <a:pt x="1253714" y="2411082"/>
                  <a:pt x="1253771" y="2423287"/>
                </a:cubicBezTo>
                <a:cubicBezTo>
                  <a:pt x="1260458" y="2427294"/>
                  <a:pt x="1260329" y="2419503"/>
                  <a:pt x="1266260" y="2422200"/>
                </a:cubicBezTo>
                <a:cubicBezTo>
                  <a:pt x="1260091" y="2449358"/>
                  <a:pt x="1207756" y="2487417"/>
                  <a:pt x="1207942" y="2507413"/>
                </a:cubicBezTo>
                <a:cubicBezTo>
                  <a:pt x="1185774" y="2528068"/>
                  <a:pt x="1162278" y="2566097"/>
                  <a:pt x="1143547" y="2598754"/>
                </a:cubicBezTo>
                <a:cubicBezTo>
                  <a:pt x="1155279" y="2596357"/>
                  <a:pt x="1163222" y="2587404"/>
                  <a:pt x="1170685" y="2576106"/>
                </a:cubicBezTo>
                <a:cubicBezTo>
                  <a:pt x="1176469" y="2587629"/>
                  <a:pt x="1157405" y="2609116"/>
                  <a:pt x="1142773" y="2614061"/>
                </a:cubicBezTo>
                <a:cubicBezTo>
                  <a:pt x="1135327" y="2608741"/>
                  <a:pt x="1145747" y="2607100"/>
                  <a:pt x="1145820" y="2602688"/>
                </a:cubicBezTo>
                <a:cubicBezTo>
                  <a:pt x="1098602" y="2629928"/>
                  <a:pt x="1078470" y="2684372"/>
                  <a:pt x="1043796" y="2722730"/>
                </a:cubicBezTo>
                <a:cubicBezTo>
                  <a:pt x="1071046" y="2724491"/>
                  <a:pt x="1026728" y="2749184"/>
                  <a:pt x="1020373" y="2756346"/>
                </a:cubicBezTo>
                <a:cubicBezTo>
                  <a:pt x="999240" y="2777278"/>
                  <a:pt x="992647" y="2814297"/>
                  <a:pt x="970016" y="2815989"/>
                </a:cubicBezTo>
                <a:cubicBezTo>
                  <a:pt x="941607" y="2868215"/>
                  <a:pt x="905752" y="2915122"/>
                  <a:pt x="870654" y="2963339"/>
                </a:cubicBezTo>
                <a:cubicBezTo>
                  <a:pt x="866126" y="2938856"/>
                  <a:pt x="902371" y="2915324"/>
                  <a:pt x="918959" y="2886526"/>
                </a:cubicBezTo>
                <a:cubicBezTo>
                  <a:pt x="924833" y="2877018"/>
                  <a:pt x="930227" y="2865166"/>
                  <a:pt x="935066" y="2855381"/>
                </a:cubicBezTo>
                <a:cubicBezTo>
                  <a:pt x="910032" y="2845350"/>
                  <a:pt x="904972" y="2868372"/>
                  <a:pt x="896678" y="2882771"/>
                </a:cubicBezTo>
                <a:cubicBezTo>
                  <a:pt x="906063" y="2880853"/>
                  <a:pt x="910626" y="2872104"/>
                  <a:pt x="916426" y="2867008"/>
                </a:cubicBezTo>
                <a:cubicBezTo>
                  <a:pt x="911513" y="2881206"/>
                  <a:pt x="902185" y="2895328"/>
                  <a:pt x="890510" y="2909930"/>
                </a:cubicBezTo>
                <a:cubicBezTo>
                  <a:pt x="879870" y="2924809"/>
                  <a:pt x="867918" y="2940444"/>
                  <a:pt x="859551" y="2959256"/>
                </a:cubicBezTo>
                <a:cubicBezTo>
                  <a:pt x="869122" y="2977335"/>
                  <a:pt x="860625" y="2988356"/>
                  <a:pt x="846197" y="2996679"/>
                </a:cubicBezTo>
                <a:cubicBezTo>
                  <a:pt x="832526" y="3006313"/>
                  <a:pt x="813960" y="3013528"/>
                  <a:pt x="804151" y="3025304"/>
                </a:cubicBezTo>
                <a:cubicBezTo>
                  <a:pt x="802008" y="3029163"/>
                  <a:pt x="810285" y="3031381"/>
                  <a:pt x="809731" y="3033449"/>
                </a:cubicBezTo>
                <a:cubicBezTo>
                  <a:pt x="804468" y="3053092"/>
                  <a:pt x="785957" y="3072511"/>
                  <a:pt x="769241" y="3093519"/>
                </a:cubicBezTo>
                <a:cubicBezTo>
                  <a:pt x="761020" y="3103506"/>
                  <a:pt x="752522" y="3114527"/>
                  <a:pt x="747405" y="3125344"/>
                </a:cubicBezTo>
                <a:cubicBezTo>
                  <a:pt x="742290" y="3136163"/>
                  <a:pt x="739243" y="3147535"/>
                  <a:pt x="741645" y="3159260"/>
                </a:cubicBezTo>
                <a:cubicBezTo>
                  <a:pt x="735216" y="3170835"/>
                  <a:pt x="728234" y="3184478"/>
                  <a:pt x="719941" y="3198878"/>
                </a:cubicBezTo>
                <a:cubicBezTo>
                  <a:pt x="712682" y="3213555"/>
                  <a:pt x="704110" y="3228988"/>
                  <a:pt x="695539" y="3244422"/>
                </a:cubicBezTo>
                <a:cubicBezTo>
                  <a:pt x="691254" y="3252138"/>
                  <a:pt x="687726" y="3261166"/>
                  <a:pt x="683164" y="3269916"/>
                </a:cubicBezTo>
                <a:cubicBezTo>
                  <a:pt x="679636" y="3278944"/>
                  <a:pt x="675073" y="3287695"/>
                  <a:pt x="670511" y="3296445"/>
                </a:cubicBezTo>
                <a:cubicBezTo>
                  <a:pt x="666983" y="3305473"/>
                  <a:pt x="663455" y="3314500"/>
                  <a:pt x="659650" y="3324562"/>
                </a:cubicBezTo>
                <a:cubicBezTo>
                  <a:pt x="658061" y="3326353"/>
                  <a:pt x="657508" y="3328421"/>
                  <a:pt x="656676" y="3331523"/>
                </a:cubicBezTo>
                <a:cubicBezTo>
                  <a:pt x="656123" y="3333590"/>
                  <a:pt x="654257" y="3336415"/>
                  <a:pt x="653703" y="3338482"/>
                </a:cubicBezTo>
                <a:cubicBezTo>
                  <a:pt x="651006" y="3344408"/>
                  <a:pt x="649621" y="3349578"/>
                  <a:pt x="647201" y="3354470"/>
                </a:cubicBezTo>
                <a:cubicBezTo>
                  <a:pt x="644448" y="3348191"/>
                  <a:pt x="646590" y="3344334"/>
                  <a:pt x="648733" y="3340475"/>
                </a:cubicBezTo>
                <a:cubicBezTo>
                  <a:pt x="650322" y="3338684"/>
                  <a:pt x="651911" y="3336894"/>
                  <a:pt x="653499" y="3335104"/>
                </a:cubicBezTo>
                <a:cubicBezTo>
                  <a:pt x="654330" y="3332002"/>
                  <a:pt x="654884" y="3329934"/>
                  <a:pt x="654681" y="3326555"/>
                </a:cubicBezTo>
                <a:cubicBezTo>
                  <a:pt x="637980" y="3330946"/>
                  <a:pt x="643543" y="3355706"/>
                  <a:pt x="629041" y="3368442"/>
                </a:cubicBezTo>
                <a:cubicBezTo>
                  <a:pt x="626085" y="3358785"/>
                  <a:pt x="621189" y="3356365"/>
                  <a:pt x="615739" y="3356013"/>
                </a:cubicBezTo>
                <a:cubicBezTo>
                  <a:pt x="608977" y="3356418"/>
                  <a:pt x="602973" y="3358133"/>
                  <a:pt x="595934" y="3359571"/>
                </a:cubicBezTo>
                <a:cubicBezTo>
                  <a:pt x="591870" y="3354050"/>
                  <a:pt x="587251" y="3350596"/>
                  <a:pt x="582909" y="3346108"/>
                </a:cubicBezTo>
                <a:cubicBezTo>
                  <a:pt x="578567" y="3341620"/>
                  <a:pt x="573948" y="3338166"/>
                  <a:pt x="569606" y="3333678"/>
                </a:cubicBezTo>
                <a:cubicBezTo>
                  <a:pt x="561680" y="3326014"/>
                  <a:pt x="553476" y="3319384"/>
                  <a:pt x="549411" y="3313862"/>
                </a:cubicBezTo>
                <a:cubicBezTo>
                  <a:pt x="551905" y="3304557"/>
                  <a:pt x="561437" y="3293813"/>
                  <a:pt x="566277" y="3284029"/>
                </a:cubicBezTo>
                <a:cubicBezTo>
                  <a:pt x="567107" y="3280928"/>
                  <a:pt x="568973" y="3278103"/>
                  <a:pt x="568492" y="3275758"/>
                </a:cubicBezTo>
                <a:cubicBezTo>
                  <a:pt x="569047" y="3273690"/>
                  <a:pt x="569601" y="3271623"/>
                  <a:pt x="569120" y="3269277"/>
                </a:cubicBezTo>
                <a:cubicBezTo>
                  <a:pt x="568159" y="3264588"/>
                  <a:pt x="565886" y="3260654"/>
                  <a:pt x="559198" y="3256646"/>
                </a:cubicBezTo>
                <a:cubicBezTo>
                  <a:pt x="554579" y="3253192"/>
                  <a:pt x="549129" y="3252839"/>
                  <a:pt x="544714" y="3252765"/>
                </a:cubicBezTo>
                <a:cubicBezTo>
                  <a:pt x="542367" y="3253244"/>
                  <a:pt x="540021" y="3253724"/>
                  <a:pt x="537398" y="3255237"/>
                </a:cubicBezTo>
                <a:cubicBezTo>
                  <a:pt x="537398" y="3255237"/>
                  <a:pt x="536086" y="3255994"/>
                  <a:pt x="534775" y="3256750"/>
                </a:cubicBezTo>
                <a:cubicBezTo>
                  <a:pt x="533463" y="3257507"/>
                  <a:pt x="532151" y="3258263"/>
                  <a:pt x="531874" y="3259297"/>
                </a:cubicBezTo>
                <a:cubicBezTo>
                  <a:pt x="523450" y="3265905"/>
                  <a:pt x="518334" y="3276723"/>
                  <a:pt x="520736" y="3288448"/>
                </a:cubicBezTo>
                <a:cubicBezTo>
                  <a:pt x="508802" y="3287467"/>
                  <a:pt x="503001" y="3292561"/>
                  <a:pt x="495612" y="3299447"/>
                </a:cubicBezTo>
                <a:cubicBezTo>
                  <a:pt x="488500" y="3305298"/>
                  <a:pt x="480353" y="3310872"/>
                  <a:pt x="464835" y="3306714"/>
                </a:cubicBezTo>
                <a:cubicBezTo>
                  <a:pt x="453527" y="3299251"/>
                  <a:pt x="460159" y="3291055"/>
                  <a:pt x="454302" y="3283945"/>
                </a:cubicBezTo>
                <a:cubicBezTo>
                  <a:pt x="436640" y="3283645"/>
                  <a:pt x="414286" y="3284304"/>
                  <a:pt x="398914" y="3271320"/>
                </a:cubicBezTo>
                <a:cubicBezTo>
                  <a:pt x="398914" y="3271320"/>
                  <a:pt x="397879" y="3271042"/>
                  <a:pt x="397879" y="3271042"/>
                </a:cubicBezTo>
                <a:cubicBezTo>
                  <a:pt x="389066" y="3254276"/>
                  <a:pt x="393001" y="3252006"/>
                  <a:pt x="370386" y="3237081"/>
                </a:cubicBezTo>
                <a:cubicBezTo>
                  <a:pt x="374118" y="3231432"/>
                  <a:pt x="369018" y="3225633"/>
                  <a:pt x="375854" y="3220816"/>
                </a:cubicBezTo>
                <a:cubicBezTo>
                  <a:pt x="362551" y="3208386"/>
                  <a:pt x="360538" y="3220037"/>
                  <a:pt x="352261" y="3217819"/>
                </a:cubicBezTo>
                <a:cubicBezTo>
                  <a:pt x="336612" y="3205869"/>
                  <a:pt x="339659" y="3194496"/>
                  <a:pt x="321313" y="3188472"/>
                </a:cubicBezTo>
                <a:cubicBezTo>
                  <a:pt x="318837" y="3181160"/>
                  <a:pt x="327261" y="3174552"/>
                  <a:pt x="320647" y="3166132"/>
                </a:cubicBezTo>
                <a:cubicBezTo>
                  <a:pt x="307751" y="3160460"/>
                  <a:pt x="302708" y="3166866"/>
                  <a:pt x="290366" y="3159126"/>
                </a:cubicBezTo>
                <a:cubicBezTo>
                  <a:pt x="268380" y="3137721"/>
                  <a:pt x="256258" y="3116743"/>
                  <a:pt x="244894" y="3097077"/>
                </a:cubicBezTo>
                <a:cubicBezTo>
                  <a:pt x="226476" y="3095465"/>
                  <a:pt x="248332" y="3109079"/>
                  <a:pt x="245432" y="3111626"/>
                </a:cubicBezTo>
                <a:cubicBezTo>
                  <a:pt x="241146" y="3119343"/>
                  <a:pt x="243363" y="3111071"/>
                  <a:pt x="238743" y="3107618"/>
                </a:cubicBezTo>
                <a:cubicBezTo>
                  <a:pt x="233847" y="3105198"/>
                  <a:pt x="230467" y="3105400"/>
                  <a:pt x="229155" y="3106156"/>
                </a:cubicBezTo>
                <a:cubicBezTo>
                  <a:pt x="228878" y="3107190"/>
                  <a:pt x="228601" y="3108224"/>
                  <a:pt x="228324" y="3109258"/>
                </a:cubicBezTo>
                <a:cubicBezTo>
                  <a:pt x="228047" y="3110292"/>
                  <a:pt x="227770" y="3111326"/>
                  <a:pt x="227493" y="3112359"/>
                </a:cubicBezTo>
                <a:cubicBezTo>
                  <a:pt x="227419" y="3116772"/>
                  <a:pt x="226311" y="3120908"/>
                  <a:pt x="215282" y="3112412"/>
                </a:cubicBezTo>
                <a:cubicBezTo>
                  <a:pt x="218793" y="3120001"/>
                  <a:pt x="225203" y="3125044"/>
                  <a:pt x="233684" y="3130640"/>
                </a:cubicBezTo>
                <a:cubicBezTo>
                  <a:pt x="241887" y="3137271"/>
                  <a:pt x="252436" y="3143422"/>
                  <a:pt x="264224" y="3153229"/>
                </a:cubicBezTo>
                <a:cubicBezTo>
                  <a:pt x="253601" y="3151491"/>
                  <a:pt x="241536" y="3142717"/>
                  <a:pt x="230783" y="3133187"/>
                </a:cubicBezTo>
                <a:cubicBezTo>
                  <a:pt x="218996" y="3123381"/>
                  <a:pt x="209555" y="3113094"/>
                  <a:pt x="205009" y="3105227"/>
                </a:cubicBezTo>
                <a:cubicBezTo>
                  <a:pt x="207910" y="3102679"/>
                  <a:pt x="213840" y="3105377"/>
                  <a:pt x="214468" y="3098896"/>
                </a:cubicBezTo>
                <a:cubicBezTo>
                  <a:pt x="210329" y="3097787"/>
                  <a:pt x="205434" y="3095367"/>
                  <a:pt x="199503" y="3092670"/>
                </a:cubicBezTo>
                <a:cubicBezTo>
                  <a:pt x="194607" y="3090251"/>
                  <a:pt x="188953" y="3086519"/>
                  <a:pt x="183023" y="3083822"/>
                </a:cubicBezTo>
                <a:cubicBezTo>
                  <a:pt x="171715" y="3076360"/>
                  <a:pt x="160131" y="3069932"/>
                  <a:pt x="151374" y="3065368"/>
                </a:cubicBezTo>
                <a:cubicBezTo>
                  <a:pt x="147032" y="3060881"/>
                  <a:pt x="148897" y="3058056"/>
                  <a:pt x="147382" y="3055435"/>
                </a:cubicBezTo>
                <a:cubicBezTo>
                  <a:pt x="139105" y="3053217"/>
                  <a:pt x="128076" y="3044721"/>
                  <a:pt x="118081" y="3036502"/>
                </a:cubicBezTo>
                <a:cubicBezTo>
                  <a:pt x="106773" y="3029040"/>
                  <a:pt x="96501" y="3021855"/>
                  <a:pt x="90293" y="3020191"/>
                </a:cubicBezTo>
                <a:cubicBezTo>
                  <a:pt x="86986" y="3015980"/>
                  <a:pt x="83401" y="3012804"/>
                  <a:pt x="80094" y="3008593"/>
                </a:cubicBezTo>
                <a:cubicBezTo>
                  <a:pt x="77821" y="3004660"/>
                  <a:pt x="74514" y="3000449"/>
                  <a:pt x="71207" y="2996239"/>
                </a:cubicBezTo>
                <a:cubicBezTo>
                  <a:pt x="65349" y="2989129"/>
                  <a:pt x="59770" y="2980985"/>
                  <a:pt x="55224" y="2973118"/>
                </a:cubicBezTo>
                <a:cubicBezTo>
                  <a:pt x="45710" y="2967244"/>
                  <a:pt x="48666" y="2976902"/>
                  <a:pt x="40944" y="2972617"/>
                </a:cubicBezTo>
                <a:cubicBezTo>
                  <a:pt x="20399" y="2958246"/>
                  <a:pt x="14338" y="2947757"/>
                  <a:pt x="0" y="2935051"/>
                </a:cubicBezTo>
                <a:cubicBezTo>
                  <a:pt x="278" y="2934017"/>
                  <a:pt x="278" y="2934017"/>
                  <a:pt x="1589" y="2933260"/>
                </a:cubicBezTo>
                <a:cubicBezTo>
                  <a:pt x="1866" y="2932226"/>
                  <a:pt x="1866" y="2932226"/>
                  <a:pt x="1866" y="2932226"/>
                </a:cubicBezTo>
                <a:cubicBezTo>
                  <a:pt x="2143" y="2931193"/>
                  <a:pt x="2143" y="2931193"/>
                  <a:pt x="2420" y="2930159"/>
                </a:cubicBezTo>
                <a:cubicBezTo>
                  <a:pt x="4009" y="2928368"/>
                  <a:pt x="4286" y="2927334"/>
                  <a:pt x="6152" y="2924509"/>
                </a:cubicBezTo>
                <a:cubicBezTo>
                  <a:pt x="9736" y="2927687"/>
                  <a:pt x="7113" y="2929200"/>
                  <a:pt x="7593" y="2931545"/>
                </a:cubicBezTo>
                <a:cubicBezTo>
                  <a:pt x="18771" y="2931215"/>
                  <a:pt x="21818" y="2919843"/>
                  <a:pt x="26657" y="2910058"/>
                </a:cubicBezTo>
                <a:cubicBezTo>
                  <a:pt x="26934" y="2909024"/>
                  <a:pt x="28246" y="2908267"/>
                  <a:pt x="28523" y="2907234"/>
                </a:cubicBezTo>
                <a:cubicBezTo>
                  <a:pt x="30111" y="2905443"/>
                  <a:pt x="30389" y="2904409"/>
                  <a:pt x="30666" y="2903375"/>
                </a:cubicBezTo>
                <a:cubicBezTo>
                  <a:pt x="32531" y="2900551"/>
                  <a:pt x="35155" y="2899037"/>
                  <a:pt x="36743" y="2897247"/>
                </a:cubicBezTo>
                <a:cubicBezTo>
                  <a:pt x="41990" y="2894220"/>
                  <a:pt x="47994" y="2892504"/>
                  <a:pt x="57583" y="2893966"/>
                </a:cubicBezTo>
                <a:cubicBezTo>
                  <a:pt x="52336" y="2896993"/>
                  <a:pt x="49639" y="2902918"/>
                  <a:pt x="48254" y="2908088"/>
                </a:cubicBezTo>
                <a:cubicBezTo>
                  <a:pt x="46592" y="2914291"/>
                  <a:pt x="44930" y="2920495"/>
                  <a:pt x="41272" y="2921731"/>
                </a:cubicBezTo>
                <a:cubicBezTo>
                  <a:pt x="101182" y="2896784"/>
                  <a:pt x="129128" y="2825595"/>
                  <a:pt x="159884" y="2772889"/>
                </a:cubicBezTo>
                <a:cubicBezTo>
                  <a:pt x="164560" y="2788548"/>
                  <a:pt x="168992" y="2772006"/>
                  <a:pt x="174035" y="2765600"/>
                </a:cubicBezTo>
                <a:cubicBezTo>
                  <a:pt x="162655" y="2762550"/>
                  <a:pt x="166386" y="2756902"/>
                  <a:pt x="174810" y="2750294"/>
                </a:cubicBezTo>
                <a:cubicBezTo>
                  <a:pt x="182199" y="2743409"/>
                  <a:pt x="193246" y="2735288"/>
                  <a:pt x="194908" y="2729085"/>
                </a:cubicBezTo>
                <a:cubicBezTo>
                  <a:pt x="187463" y="2723765"/>
                  <a:pt x="188831" y="2735213"/>
                  <a:pt x="185173" y="2736449"/>
                </a:cubicBezTo>
                <a:cubicBezTo>
                  <a:pt x="178428" y="2720236"/>
                  <a:pt x="211496" y="2700285"/>
                  <a:pt x="221378" y="2684096"/>
                </a:cubicBezTo>
                <a:cubicBezTo>
                  <a:pt x="216482" y="2681676"/>
                  <a:pt x="216409" y="2686089"/>
                  <a:pt x="213509" y="2688635"/>
                </a:cubicBezTo>
                <a:cubicBezTo>
                  <a:pt x="206063" y="2683317"/>
                  <a:pt x="217314" y="2678574"/>
                  <a:pt x="217387" y="2674161"/>
                </a:cubicBezTo>
                <a:cubicBezTo>
                  <a:pt x="221249" y="2676304"/>
                  <a:pt x="218625" y="2677817"/>
                  <a:pt x="219106" y="2680162"/>
                </a:cubicBezTo>
                <a:cubicBezTo>
                  <a:pt x="224002" y="2682582"/>
                  <a:pt x="223872" y="2674791"/>
                  <a:pt x="229803" y="2677488"/>
                </a:cubicBezTo>
                <a:cubicBezTo>
                  <a:pt x="249844" y="2644074"/>
                  <a:pt x="237322" y="2678394"/>
                  <a:pt x="225370" y="2694030"/>
                </a:cubicBezTo>
                <a:cubicBezTo>
                  <a:pt x="267602" y="2685400"/>
                  <a:pt x="276760" y="2634664"/>
                  <a:pt x="298318" y="2603872"/>
                </a:cubicBezTo>
                <a:cubicBezTo>
                  <a:pt x="270016" y="2618451"/>
                  <a:pt x="268467" y="2649064"/>
                  <a:pt x="239555" y="2653506"/>
                </a:cubicBezTo>
                <a:cubicBezTo>
                  <a:pt x="266505" y="2610862"/>
                  <a:pt x="293456" y="2568218"/>
                  <a:pt x="321164" y="2526886"/>
                </a:cubicBezTo>
                <a:cubicBezTo>
                  <a:pt x="322753" y="2525095"/>
                  <a:pt x="334484" y="2522697"/>
                  <a:pt x="336627" y="2518839"/>
                </a:cubicBezTo>
                <a:cubicBezTo>
                  <a:pt x="341467" y="2509054"/>
                  <a:pt x="335904" y="2484294"/>
                  <a:pt x="351293" y="2480661"/>
                </a:cubicBezTo>
                <a:cubicBezTo>
                  <a:pt x="352401" y="2476525"/>
                  <a:pt x="341020" y="2473476"/>
                  <a:pt x="342886" y="2470651"/>
                </a:cubicBezTo>
                <a:cubicBezTo>
                  <a:pt x="368768" y="2460964"/>
                  <a:pt x="361893" y="2436960"/>
                  <a:pt x="379165" y="2413885"/>
                </a:cubicBezTo>
                <a:cubicBezTo>
                  <a:pt x="364680" y="2410004"/>
                  <a:pt x="366863" y="2434967"/>
                  <a:pt x="350105" y="2427153"/>
                </a:cubicBezTo>
                <a:cubicBezTo>
                  <a:pt x="373641" y="2417946"/>
                  <a:pt x="369260" y="2384636"/>
                  <a:pt x="400095" y="2389574"/>
                </a:cubicBezTo>
                <a:cubicBezTo>
                  <a:pt x="382247" y="2369277"/>
                  <a:pt x="412267" y="2360700"/>
                  <a:pt x="417531" y="2341056"/>
                </a:cubicBezTo>
                <a:cubicBezTo>
                  <a:pt x="420578" y="2329683"/>
                  <a:pt x="451446" y="2301386"/>
                  <a:pt x="468514" y="2274933"/>
                </a:cubicBezTo>
                <a:cubicBezTo>
                  <a:pt x="534091" y="2175043"/>
                  <a:pt x="596286" y="2075356"/>
                  <a:pt x="672892" y="1983962"/>
                </a:cubicBezTo>
                <a:cubicBezTo>
                  <a:pt x="674481" y="1982172"/>
                  <a:pt x="675312" y="1979070"/>
                  <a:pt x="676900" y="1977279"/>
                </a:cubicBezTo>
                <a:cubicBezTo>
                  <a:pt x="679524" y="1975766"/>
                  <a:pt x="679801" y="1974732"/>
                  <a:pt x="681666" y="1971907"/>
                </a:cubicBezTo>
                <a:cubicBezTo>
                  <a:pt x="685104" y="1983910"/>
                  <a:pt x="665983" y="1993192"/>
                  <a:pt x="660590" y="2005044"/>
                </a:cubicBezTo>
                <a:cubicBezTo>
                  <a:pt x="658577" y="2016694"/>
                  <a:pt x="642690" y="2034600"/>
                  <a:pt x="629427" y="2050992"/>
                </a:cubicBezTo>
                <a:cubicBezTo>
                  <a:pt x="648253" y="2059361"/>
                  <a:pt x="650486" y="2034473"/>
                  <a:pt x="665045" y="2033941"/>
                </a:cubicBezTo>
                <a:cubicBezTo>
                  <a:pt x="671790" y="2050153"/>
                  <a:pt x="648660" y="2066119"/>
                  <a:pt x="636155" y="2083821"/>
                </a:cubicBezTo>
                <a:cubicBezTo>
                  <a:pt x="660448" y="2075926"/>
                  <a:pt x="663235" y="2048970"/>
                  <a:pt x="687269" y="2025490"/>
                </a:cubicBezTo>
                <a:cubicBezTo>
                  <a:pt x="682854" y="2025415"/>
                  <a:pt x="679473" y="2025617"/>
                  <a:pt x="675815" y="2026854"/>
                </a:cubicBezTo>
                <a:cubicBezTo>
                  <a:pt x="667408" y="2016845"/>
                  <a:pt x="683204" y="2019968"/>
                  <a:pt x="688858" y="2023700"/>
                </a:cubicBezTo>
                <a:cubicBezTo>
                  <a:pt x="773887" y="1925698"/>
                  <a:pt x="851195" y="1823411"/>
                  <a:pt x="952354" y="1739706"/>
                </a:cubicBezTo>
                <a:cubicBezTo>
                  <a:pt x="955808" y="1735091"/>
                  <a:pt x="960298" y="1730753"/>
                  <a:pt x="965064" y="1725381"/>
                </a:cubicBezTo>
                <a:cubicBezTo>
                  <a:pt x="965756" y="1722796"/>
                  <a:pt x="969363" y="1720715"/>
                  <a:pt x="971839" y="1720270"/>
                </a:cubicBezTo>
                <a:close/>
                <a:moveTo>
                  <a:pt x="3508724" y="1105110"/>
                </a:moveTo>
                <a:lnTo>
                  <a:pt x="3508813" y="1105139"/>
                </a:lnTo>
                <a:lnTo>
                  <a:pt x="3498117" y="1107944"/>
                </a:lnTo>
                <a:cubicBezTo>
                  <a:pt x="3501500" y="1107742"/>
                  <a:pt x="3505436" y="1105475"/>
                  <a:pt x="3508724" y="1105110"/>
                </a:cubicBezTo>
                <a:close/>
                <a:moveTo>
                  <a:pt x="4752391" y="0"/>
                </a:moveTo>
                <a:cubicBezTo>
                  <a:pt x="4788198" y="19573"/>
                  <a:pt x="4837276" y="22745"/>
                  <a:pt x="4877035" y="23421"/>
                </a:cubicBezTo>
                <a:cubicBezTo>
                  <a:pt x="4917073" y="23062"/>
                  <a:pt x="4966908" y="27547"/>
                  <a:pt x="5002715" y="47118"/>
                </a:cubicBezTo>
                <a:cubicBezTo>
                  <a:pt x="4956410" y="33603"/>
                  <a:pt x="4906778" y="32499"/>
                  <a:pt x="4859495" y="30916"/>
                </a:cubicBezTo>
                <a:cubicBezTo>
                  <a:pt x="4858313" y="39468"/>
                  <a:pt x="4863766" y="39821"/>
                  <a:pt x="4869219" y="40173"/>
                </a:cubicBezTo>
                <a:cubicBezTo>
                  <a:pt x="4833655" y="52817"/>
                  <a:pt x="4789567" y="31026"/>
                  <a:pt x="4750899" y="42838"/>
                </a:cubicBezTo>
                <a:cubicBezTo>
                  <a:pt x="4802584" y="61121"/>
                  <a:pt x="4841031" y="62554"/>
                  <a:pt x="4895839" y="65045"/>
                </a:cubicBezTo>
                <a:cubicBezTo>
                  <a:pt x="4926967" y="68951"/>
                  <a:pt x="4957818" y="73891"/>
                  <a:pt x="4988947" y="77798"/>
                </a:cubicBezTo>
                <a:cubicBezTo>
                  <a:pt x="5020075" y="81704"/>
                  <a:pt x="5052239" y="85888"/>
                  <a:pt x="5087785" y="89869"/>
                </a:cubicBezTo>
                <a:cubicBezTo>
                  <a:pt x="5076749" y="81368"/>
                  <a:pt x="5063014" y="78797"/>
                  <a:pt x="5046656" y="77740"/>
                </a:cubicBezTo>
                <a:cubicBezTo>
                  <a:pt x="5068540" y="74734"/>
                  <a:pt x="5102220" y="81542"/>
                  <a:pt x="5136455" y="86280"/>
                </a:cubicBezTo>
                <a:cubicBezTo>
                  <a:pt x="5170411" y="92052"/>
                  <a:pt x="5204645" y="96791"/>
                  <a:pt x="5227159" y="87302"/>
                </a:cubicBezTo>
                <a:cubicBezTo>
                  <a:pt x="5246402" y="102437"/>
                  <a:pt x="5281671" y="107453"/>
                  <a:pt x="5316459" y="110122"/>
                </a:cubicBezTo>
                <a:cubicBezTo>
                  <a:pt x="5350212" y="112515"/>
                  <a:pt x="5383484" y="112561"/>
                  <a:pt x="5396110" y="119269"/>
                </a:cubicBezTo>
                <a:cubicBezTo>
                  <a:pt x="5401156" y="112861"/>
                  <a:pt x="5414890" y="115432"/>
                  <a:pt x="5411728" y="102390"/>
                </a:cubicBezTo>
                <a:cubicBezTo>
                  <a:pt x="5453892" y="114797"/>
                  <a:pt x="5500271" y="123898"/>
                  <a:pt x="5543839" y="114507"/>
                </a:cubicBezTo>
                <a:cubicBezTo>
                  <a:pt x="5531970" y="109110"/>
                  <a:pt x="5512580" y="102805"/>
                  <a:pt x="5489251" y="98772"/>
                </a:cubicBezTo>
                <a:cubicBezTo>
                  <a:pt x="5467236" y="93982"/>
                  <a:pt x="5441561" y="90428"/>
                  <a:pt x="5418713" y="88741"/>
                </a:cubicBezTo>
                <a:cubicBezTo>
                  <a:pt x="5438879" y="79732"/>
                  <a:pt x="5464351" y="79905"/>
                  <a:pt x="5492651" y="81945"/>
                </a:cubicBezTo>
                <a:cubicBezTo>
                  <a:pt x="5521229" y="82950"/>
                  <a:pt x="5553392" y="87133"/>
                  <a:pt x="5583559" y="86348"/>
                </a:cubicBezTo>
                <a:cubicBezTo>
                  <a:pt x="5582931" y="92832"/>
                  <a:pt x="5573892" y="89301"/>
                  <a:pt x="5567126" y="89706"/>
                </a:cubicBezTo>
                <a:cubicBezTo>
                  <a:pt x="5608052" y="98454"/>
                  <a:pt x="5649458" y="109549"/>
                  <a:pt x="5691419" y="118575"/>
                </a:cubicBezTo>
                <a:cubicBezTo>
                  <a:pt x="5732345" y="127323"/>
                  <a:pt x="5771755" y="133449"/>
                  <a:pt x="5805581" y="131427"/>
                </a:cubicBezTo>
                <a:cubicBezTo>
                  <a:pt x="5805802" y="118182"/>
                  <a:pt x="5790591" y="141822"/>
                  <a:pt x="5791994" y="120025"/>
                </a:cubicBezTo>
                <a:cubicBezTo>
                  <a:pt x="5814491" y="127161"/>
                  <a:pt x="5822438" y="118205"/>
                  <a:pt x="5842105" y="123475"/>
                </a:cubicBezTo>
                <a:cubicBezTo>
                  <a:pt x="5842994" y="132582"/>
                  <a:pt x="5828575" y="124284"/>
                  <a:pt x="5826913" y="130490"/>
                </a:cubicBezTo>
                <a:cubicBezTo>
                  <a:pt x="5856451" y="136188"/>
                  <a:pt x="5884124" y="144712"/>
                  <a:pt x="5910760" y="152957"/>
                </a:cubicBezTo>
                <a:cubicBezTo>
                  <a:pt x="5937120" y="162238"/>
                  <a:pt x="5962168" y="172275"/>
                  <a:pt x="5987493" y="181277"/>
                </a:cubicBezTo>
                <a:cubicBezTo>
                  <a:pt x="5994461" y="184254"/>
                  <a:pt x="5998603" y="185363"/>
                  <a:pt x="6006606" y="188617"/>
                </a:cubicBezTo>
                <a:cubicBezTo>
                  <a:pt x="6012540" y="191316"/>
                  <a:pt x="6018752" y="192980"/>
                  <a:pt x="6024685" y="195678"/>
                </a:cubicBezTo>
                <a:cubicBezTo>
                  <a:pt x="6036830" y="200041"/>
                  <a:pt x="6048975" y="204404"/>
                  <a:pt x="6060361" y="207455"/>
                </a:cubicBezTo>
                <a:cubicBezTo>
                  <a:pt x="6072506" y="211818"/>
                  <a:pt x="6084928" y="215147"/>
                  <a:pt x="6097350" y="218475"/>
                </a:cubicBezTo>
                <a:cubicBezTo>
                  <a:pt x="6099421" y="219030"/>
                  <a:pt x="6100733" y="218273"/>
                  <a:pt x="6102803" y="218828"/>
                </a:cubicBezTo>
                <a:cubicBezTo>
                  <a:pt x="6103838" y="219105"/>
                  <a:pt x="6104873" y="219382"/>
                  <a:pt x="6106944" y="219937"/>
                </a:cubicBezTo>
                <a:cubicBezTo>
                  <a:pt x="6109014" y="220492"/>
                  <a:pt x="6112119" y="221324"/>
                  <a:pt x="6115225" y="222156"/>
                </a:cubicBezTo>
                <a:cubicBezTo>
                  <a:pt x="6120678" y="222508"/>
                  <a:pt x="6126889" y="224172"/>
                  <a:pt x="6132342" y="224524"/>
                </a:cubicBezTo>
                <a:cubicBezTo>
                  <a:pt x="6149646" y="246899"/>
                  <a:pt x="6179462" y="251563"/>
                  <a:pt x="6194492" y="270003"/>
                </a:cubicBezTo>
                <a:cubicBezTo>
                  <a:pt x="6185102" y="271921"/>
                  <a:pt x="6198412" y="284357"/>
                  <a:pt x="6182828" y="267986"/>
                </a:cubicBezTo>
                <a:cubicBezTo>
                  <a:pt x="6180667" y="288471"/>
                  <a:pt x="6192999" y="312840"/>
                  <a:pt x="6206569" y="340866"/>
                </a:cubicBezTo>
                <a:cubicBezTo>
                  <a:pt x="6218828" y="369649"/>
                  <a:pt x="6231567" y="400779"/>
                  <a:pt x="6225045" y="433400"/>
                </a:cubicBezTo>
                <a:cubicBezTo>
                  <a:pt x="6241184" y="447702"/>
                  <a:pt x="6235787" y="459559"/>
                  <a:pt x="6249708" y="482136"/>
                </a:cubicBezTo>
                <a:cubicBezTo>
                  <a:pt x="6223275" y="477271"/>
                  <a:pt x="6248069" y="533803"/>
                  <a:pt x="6227977" y="538397"/>
                </a:cubicBezTo>
                <a:cubicBezTo>
                  <a:pt x="6233764" y="549925"/>
                  <a:pt x="6252063" y="543742"/>
                  <a:pt x="6252526" y="562714"/>
                </a:cubicBezTo>
                <a:cubicBezTo>
                  <a:pt x="6244172" y="564910"/>
                  <a:pt x="6256708" y="592658"/>
                  <a:pt x="6253437" y="617281"/>
                </a:cubicBezTo>
                <a:cubicBezTo>
                  <a:pt x="6258467" y="627498"/>
                  <a:pt x="6266952" y="633097"/>
                  <a:pt x="6278339" y="636148"/>
                </a:cubicBezTo>
                <a:cubicBezTo>
                  <a:pt x="6279080" y="654085"/>
                  <a:pt x="6259411" y="648815"/>
                  <a:pt x="6250706" y="656460"/>
                </a:cubicBezTo>
                <a:cubicBezTo>
                  <a:pt x="6264848" y="665793"/>
                  <a:pt x="6268288" y="677801"/>
                  <a:pt x="6270692" y="689531"/>
                </a:cubicBezTo>
                <a:cubicBezTo>
                  <a:pt x="6273854" y="702574"/>
                  <a:pt x="6277016" y="715616"/>
                  <a:pt x="6293432" y="728884"/>
                </a:cubicBezTo>
                <a:cubicBezTo>
                  <a:pt x="6286283" y="767988"/>
                  <a:pt x="6297155" y="801943"/>
                  <a:pt x="6303886" y="834789"/>
                </a:cubicBezTo>
                <a:cubicBezTo>
                  <a:pt x="6309860" y="866323"/>
                  <a:pt x="6310658" y="896470"/>
                  <a:pt x="6276668" y="923948"/>
                </a:cubicBezTo>
                <a:cubicBezTo>
                  <a:pt x="6278591" y="933332"/>
                  <a:pt x="6295782" y="931286"/>
                  <a:pt x="6299295" y="938880"/>
                </a:cubicBezTo>
                <a:cubicBezTo>
                  <a:pt x="6291494" y="939006"/>
                  <a:pt x="6284452" y="940445"/>
                  <a:pt x="6278167" y="943196"/>
                </a:cubicBezTo>
                <a:cubicBezTo>
                  <a:pt x="6272160" y="944913"/>
                  <a:pt x="6266911" y="947940"/>
                  <a:pt x="6262420" y="952280"/>
                </a:cubicBezTo>
                <a:cubicBezTo>
                  <a:pt x="6252679" y="959648"/>
                  <a:pt x="6246525" y="970194"/>
                  <a:pt x="6242163" y="982329"/>
                </a:cubicBezTo>
                <a:cubicBezTo>
                  <a:pt x="6232406" y="1006322"/>
                  <a:pt x="6232650" y="1038538"/>
                  <a:pt x="6240214" y="1068281"/>
                </a:cubicBezTo>
                <a:cubicBezTo>
                  <a:pt x="6206330" y="1058093"/>
                  <a:pt x="6194926" y="1071666"/>
                  <a:pt x="6183523" y="1085241"/>
                </a:cubicBezTo>
                <a:cubicBezTo>
                  <a:pt x="6171842" y="1099849"/>
                  <a:pt x="6160715" y="1112389"/>
                  <a:pt x="6128145" y="1101444"/>
                </a:cubicBezTo>
                <a:cubicBezTo>
                  <a:pt x="6116481" y="1099428"/>
                  <a:pt x="6134412" y="1115319"/>
                  <a:pt x="6137999" y="1118497"/>
                </a:cubicBezTo>
                <a:cubicBezTo>
                  <a:pt x="6126889" y="1114411"/>
                  <a:pt x="6113709" y="1109772"/>
                  <a:pt x="6099494" y="1104854"/>
                </a:cubicBezTo>
                <a:cubicBezTo>
                  <a:pt x="6092248" y="1102913"/>
                  <a:pt x="6085002" y="1100971"/>
                  <a:pt x="6078034" y="1097995"/>
                </a:cubicBezTo>
                <a:lnTo>
                  <a:pt x="6059434" y="1093011"/>
                </a:lnTo>
                <a:lnTo>
                  <a:pt x="6063828" y="1118210"/>
                </a:lnTo>
                <a:cubicBezTo>
                  <a:pt x="6068779" y="1149421"/>
                  <a:pt x="6068830" y="1178212"/>
                  <a:pt x="6036649" y="1207222"/>
                </a:cubicBezTo>
                <a:cubicBezTo>
                  <a:pt x="6038575" y="1216593"/>
                  <a:pt x="6054727" y="1214281"/>
                  <a:pt x="6058520" y="1220831"/>
                </a:cubicBezTo>
                <a:cubicBezTo>
                  <a:pt x="6050444" y="1221987"/>
                  <a:pt x="6044438" y="1223698"/>
                  <a:pt x="6038155" y="1226442"/>
                </a:cubicBezTo>
                <a:cubicBezTo>
                  <a:pt x="6032149" y="1228154"/>
                  <a:pt x="6027938" y="1231452"/>
                  <a:pt x="6023448" y="1235784"/>
                </a:cubicBezTo>
                <a:cubicBezTo>
                  <a:pt x="6014748" y="1243414"/>
                  <a:pt x="6007563" y="1253664"/>
                  <a:pt x="6003208" y="1265779"/>
                </a:cubicBezTo>
                <a:cubicBezTo>
                  <a:pt x="5994220" y="1291042"/>
                  <a:pt x="5993718" y="1321899"/>
                  <a:pt x="6000256" y="1351322"/>
                </a:cubicBezTo>
                <a:cubicBezTo>
                  <a:pt x="5969479" y="1341968"/>
                  <a:pt x="5958840" y="1356827"/>
                  <a:pt x="5947167" y="1371409"/>
                </a:cubicBezTo>
                <a:cubicBezTo>
                  <a:pt x="5936806" y="1385235"/>
                  <a:pt x="5925409" y="1398785"/>
                  <a:pt x="5894909" y="1388398"/>
                </a:cubicBezTo>
                <a:cubicBezTo>
                  <a:pt x="5884004" y="1387690"/>
                  <a:pt x="5900146" y="1401977"/>
                  <a:pt x="5905045" y="1404396"/>
                </a:cubicBezTo>
                <a:cubicBezTo>
                  <a:pt x="5893659" y="1401345"/>
                  <a:pt x="5881238" y="1398016"/>
                  <a:pt x="5868057" y="1393379"/>
                </a:cubicBezTo>
                <a:cubicBezTo>
                  <a:pt x="5861846" y="1391715"/>
                  <a:pt x="5855635" y="1390050"/>
                  <a:pt x="5848389" y="1388109"/>
                </a:cubicBezTo>
                <a:cubicBezTo>
                  <a:pt x="5842179" y="1386445"/>
                  <a:pt x="5835967" y="1384780"/>
                  <a:pt x="5828721" y="1382839"/>
                </a:cubicBezTo>
                <a:cubicBezTo>
                  <a:pt x="5801808" y="1375628"/>
                  <a:pt x="5773584" y="1369171"/>
                  <a:pt x="5744323" y="1362437"/>
                </a:cubicBezTo>
                <a:cubicBezTo>
                  <a:pt x="5716098" y="1355981"/>
                  <a:pt x="5687873" y="1349525"/>
                  <a:pt x="5660959" y="1342314"/>
                </a:cubicBezTo>
                <a:cubicBezTo>
                  <a:pt x="5654472" y="1341682"/>
                  <a:pt x="5647226" y="1339741"/>
                  <a:pt x="5641015" y="1338077"/>
                </a:cubicBezTo>
                <a:cubicBezTo>
                  <a:pt x="5634804" y="1336412"/>
                  <a:pt x="5628593" y="1334748"/>
                  <a:pt x="5622382" y="1333084"/>
                </a:cubicBezTo>
                <a:cubicBezTo>
                  <a:pt x="5609683" y="1330788"/>
                  <a:pt x="5598298" y="1327738"/>
                  <a:pt x="5586911" y="1324687"/>
                </a:cubicBezTo>
                <a:cubicBezTo>
                  <a:pt x="5579809" y="1313929"/>
                  <a:pt x="5587536" y="1318213"/>
                  <a:pt x="5587475" y="1306022"/>
                </a:cubicBezTo>
                <a:cubicBezTo>
                  <a:pt x="5568842" y="1301029"/>
                  <a:pt x="5549933" y="1297069"/>
                  <a:pt x="5532059" y="1293387"/>
                </a:cubicBezTo>
                <a:cubicBezTo>
                  <a:pt x="5513150" y="1289426"/>
                  <a:pt x="5495277" y="1285744"/>
                  <a:pt x="5477126" y="1283094"/>
                </a:cubicBezTo>
                <a:cubicBezTo>
                  <a:pt x="5459251" y="1279412"/>
                  <a:pt x="5441101" y="1276762"/>
                  <a:pt x="5422950" y="1274113"/>
                </a:cubicBezTo>
                <a:cubicBezTo>
                  <a:pt x="5404800" y="1271462"/>
                  <a:pt x="5386372" y="1269845"/>
                  <a:pt x="5369257" y="1267473"/>
                </a:cubicBezTo>
                <a:cubicBezTo>
                  <a:pt x="5350829" y="1265856"/>
                  <a:pt x="5333714" y="1263483"/>
                  <a:pt x="5316322" y="1262144"/>
                </a:cubicBezTo>
                <a:cubicBezTo>
                  <a:pt x="5297894" y="1260527"/>
                  <a:pt x="5280502" y="1259187"/>
                  <a:pt x="5263109" y="1257847"/>
                </a:cubicBezTo>
                <a:cubicBezTo>
                  <a:pt x="5228325" y="1255168"/>
                  <a:pt x="5193264" y="1253522"/>
                  <a:pt x="5159238" y="1252152"/>
                </a:cubicBezTo>
                <a:cubicBezTo>
                  <a:pt x="5024446" y="1245919"/>
                  <a:pt x="4890617" y="1244372"/>
                  <a:pt x="4756655" y="1235041"/>
                </a:cubicBezTo>
                <a:cubicBezTo>
                  <a:pt x="4720835" y="1232085"/>
                  <a:pt x="4686327" y="1228372"/>
                  <a:pt x="4650507" y="1225415"/>
                </a:cubicBezTo>
                <a:cubicBezTo>
                  <a:pt x="4492666" y="1214113"/>
                  <a:pt x="4334885" y="1215003"/>
                  <a:pt x="4176346" y="1214582"/>
                </a:cubicBezTo>
                <a:cubicBezTo>
                  <a:pt x="4145148" y="1215078"/>
                  <a:pt x="4089446" y="1220075"/>
                  <a:pt x="4058105" y="1229388"/>
                </a:cubicBezTo>
                <a:cubicBezTo>
                  <a:pt x="4054723" y="1229588"/>
                  <a:pt x="4053555" y="1221527"/>
                  <a:pt x="4052592" y="1216842"/>
                </a:cubicBezTo>
                <a:cubicBezTo>
                  <a:pt x="4044372" y="1226815"/>
                  <a:pt x="4023116" y="1223332"/>
                  <a:pt x="4008757" y="1227233"/>
                </a:cubicBezTo>
                <a:cubicBezTo>
                  <a:pt x="4004965" y="1220683"/>
                  <a:pt x="4041134" y="1218198"/>
                  <a:pt x="4047283" y="1207671"/>
                </a:cubicBezTo>
                <a:cubicBezTo>
                  <a:pt x="4035968" y="1200212"/>
                  <a:pt x="4019600" y="1215749"/>
                  <a:pt x="3995168" y="1215844"/>
                </a:cubicBezTo>
                <a:cubicBezTo>
                  <a:pt x="4000005" y="1206071"/>
                  <a:pt x="4010705" y="1203404"/>
                  <a:pt x="4019888" y="1198117"/>
                </a:cubicBezTo>
                <a:cubicBezTo>
                  <a:pt x="3976966" y="1184402"/>
                  <a:pt x="3957554" y="1211300"/>
                  <a:pt x="3905306" y="1211688"/>
                </a:cubicBezTo>
                <a:cubicBezTo>
                  <a:pt x="3897712" y="1215188"/>
                  <a:pt x="3896820" y="1206095"/>
                  <a:pt x="3894340" y="1198788"/>
                </a:cubicBezTo>
                <a:cubicBezTo>
                  <a:pt x="3869558" y="1204324"/>
                  <a:pt x="3852504" y="1214143"/>
                  <a:pt x="3824136" y="1216503"/>
                </a:cubicBezTo>
                <a:cubicBezTo>
                  <a:pt x="3857843" y="1173514"/>
                  <a:pt x="3927208" y="1175497"/>
                  <a:pt x="3977253" y="1166770"/>
                </a:cubicBezTo>
                <a:cubicBezTo>
                  <a:pt x="3924594" y="1160408"/>
                  <a:pt x="3873166" y="1174299"/>
                  <a:pt x="3821881" y="1179373"/>
                </a:cubicBezTo>
                <a:cubicBezTo>
                  <a:pt x="3863859" y="1155203"/>
                  <a:pt x="3914385" y="1148818"/>
                  <a:pt x="3962976" y="1149662"/>
                </a:cubicBezTo>
                <a:cubicBezTo>
                  <a:pt x="3963191" y="1136438"/>
                  <a:pt x="3953455" y="1143790"/>
                  <a:pt x="3946967" y="1143159"/>
                </a:cubicBezTo>
                <a:cubicBezTo>
                  <a:pt x="3967884" y="1135481"/>
                  <a:pt x="4028762" y="1131870"/>
                  <a:pt x="4046155" y="1133211"/>
                </a:cubicBezTo>
                <a:lnTo>
                  <a:pt x="4052961" y="1124173"/>
                </a:lnTo>
                <a:lnTo>
                  <a:pt x="3973273" y="1129786"/>
                </a:lnTo>
                <a:cubicBezTo>
                  <a:pt x="3894125" y="1137369"/>
                  <a:pt x="3815147" y="1146383"/>
                  <a:pt x="3736239" y="1155137"/>
                </a:cubicBezTo>
                <a:cubicBezTo>
                  <a:pt x="3697442" y="1159138"/>
                  <a:pt x="3655189" y="1167748"/>
                  <a:pt x="3619076" y="1182433"/>
                </a:cubicBezTo>
                <a:cubicBezTo>
                  <a:pt x="3615694" y="1182635"/>
                  <a:pt x="3614526" y="1174570"/>
                  <a:pt x="3611492" y="1169328"/>
                </a:cubicBezTo>
                <a:cubicBezTo>
                  <a:pt x="3605064" y="1180894"/>
                  <a:pt x="3582975" y="1180511"/>
                  <a:pt x="3569372" y="1185726"/>
                </a:cubicBezTo>
                <a:cubicBezTo>
                  <a:pt x="3565579" y="1179173"/>
                  <a:pt x="3600513" y="1173031"/>
                  <a:pt x="3605630" y="1162220"/>
                </a:cubicBezTo>
                <a:cubicBezTo>
                  <a:pt x="3594037" y="1155792"/>
                  <a:pt x="3579459" y="1172926"/>
                  <a:pt x="3554469" y="1175088"/>
                </a:cubicBezTo>
                <a:cubicBezTo>
                  <a:pt x="3557995" y="1166067"/>
                  <a:pt x="3569251" y="1161331"/>
                  <a:pt x="3577677" y="1154730"/>
                </a:cubicBezTo>
                <a:cubicBezTo>
                  <a:pt x="3532330" y="1145902"/>
                  <a:pt x="3515742" y="1174678"/>
                  <a:pt x="3463138" y="1180514"/>
                </a:cubicBezTo>
                <a:cubicBezTo>
                  <a:pt x="3457612" y="1184570"/>
                  <a:pt x="3455409" y="1176229"/>
                  <a:pt x="3451617" y="1169676"/>
                </a:cubicBezTo>
                <a:cubicBezTo>
                  <a:pt x="3427313" y="1177560"/>
                  <a:pt x="3410737" y="1189728"/>
                  <a:pt x="3382569" y="1195469"/>
                </a:cubicBezTo>
                <a:cubicBezTo>
                  <a:pt x="3412975" y="1148248"/>
                  <a:pt x="3482217" y="1142440"/>
                  <a:pt x="3531583" y="1127984"/>
                </a:cubicBezTo>
                <a:cubicBezTo>
                  <a:pt x="3478569" y="1127067"/>
                  <a:pt x="3427540" y="1147722"/>
                  <a:pt x="3376934" y="1158524"/>
                </a:cubicBezTo>
                <a:cubicBezTo>
                  <a:pt x="3416922" y="1129374"/>
                  <a:pt x="3465736" y="1116984"/>
                  <a:pt x="3515440" y="1113692"/>
                </a:cubicBezTo>
                <a:cubicBezTo>
                  <a:pt x="3515045" y="1109988"/>
                  <a:pt x="3514188" y="1107751"/>
                  <a:pt x="3513019" y="1106487"/>
                </a:cubicBezTo>
                <a:lnTo>
                  <a:pt x="3508813" y="1105139"/>
                </a:lnTo>
                <a:lnTo>
                  <a:pt x="3548242" y="1094798"/>
                </a:lnTo>
                <a:cubicBezTo>
                  <a:pt x="3568126" y="1090991"/>
                  <a:pt x="3587732" y="1088215"/>
                  <a:pt x="3596707" y="1087852"/>
                </a:cubicBezTo>
                <a:cubicBezTo>
                  <a:pt x="3600306" y="1074421"/>
                  <a:pt x="3614811" y="1061697"/>
                  <a:pt x="3623995" y="1056407"/>
                </a:cubicBezTo>
                <a:cubicBezTo>
                  <a:pt x="3643244" y="1071531"/>
                  <a:pt x="3688819" y="1050522"/>
                  <a:pt x="3723681" y="1048790"/>
                </a:cubicBezTo>
                <a:cubicBezTo>
                  <a:pt x="3707261" y="1035531"/>
                  <a:pt x="3682402" y="1045481"/>
                  <a:pt x="3659483" y="1048198"/>
                </a:cubicBezTo>
                <a:cubicBezTo>
                  <a:pt x="3657966" y="1045577"/>
                  <a:pt x="3666116" y="1040010"/>
                  <a:pt x="3668944" y="1041875"/>
                </a:cubicBezTo>
                <a:cubicBezTo>
                  <a:pt x="3617325" y="1019185"/>
                  <a:pt x="3554682" y="1066626"/>
                  <a:pt x="3501944" y="1064675"/>
                </a:cubicBezTo>
                <a:cubicBezTo>
                  <a:pt x="3484200" y="1068779"/>
                  <a:pt x="3474533" y="1071726"/>
                  <a:pt x="3456514" y="1076864"/>
                </a:cubicBezTo>
                <a:cubicBezTo>
                  <a:pt x="3431174" y="1084470"/>
                  <a:pt x="3450651" y="1069756"/>
                  <a:pt x="3465217" y="1069230"/>
                </a:cubicBezTo>
                <a:cubicBezTo>
                  <a:pt x="3495528" y="1059634"/>
                  <a:pt x="3519482" y="1057194"/>
                  <a:pt x="3541716" y="1048756"/>
                </a:cubicBezTo>
                <a:cubicBezTo>
                  <a:pt x="3513825" y="1053463"/>
                  <a:pt x="3457499" y="1048337"/>
                  <a:pt x="3424431" y="1051657"/>
                </a:cubicBezTo>
                <a:cubicBezTo>
                  <a:pt x="3421049" y="1051858"/>
                  <a:pt x="3371610" y="1070724"/>
                  <a:pt x="3392122" y="1056288"/>
                </a:cubicBezTo>
                <a:cubicBezTo>
                  <a:pt x="3415812" y="1038274"/>
                  <a:pt x="3455706" y="1046749"/>
                  <a:pt x="3480985" y="1026946"/>
                </a:cubicBezTo>
                <a:cubicBezTo>
                  <a:pt x="3467731" y="1026716"/>
                  <a:pt x="3443787" y="1012550"/>
                  <a:pt x="3435975" y="1029282"/>
                </a:cubicBezTo>
                <a:cubicBezTo>
                  <a:pt x="3353154" y="1007090"/>
                  <a:pt x="3268891" y="1073099"/>
                  <a:pt x="3188671" y="1082610"/>
                </a:cubicBezTo>
                <a:cubicBezTo>
                  <a:pt x="3181906" y="1083012"/>
                  <a:pt x="3155940" y="1097094"/>
                  <a:pt x="3163404" y="1085806"/>
                </a:cubicBezTo>
                <a:cubicBezTo>
                  <a:pt x="3221883" y="1070469"/>
                  <a:pt x="3279881" y="1052789"/>
                  <a:pt x="3337120" y="1033799"/>
                </a:cubicBezTo>
                <a:cubicBezTo>
                  <a:pt x="3323180" y="1027849"/>
                  <a:pt x="3306195" y="1033264"/>
                  <a:pt x="3288933" y="1039712"/>
                </a:cubicBezTo>
                <a:cubicBezTo>
                  <a:pt x="3283901" y="1029505"/>
                  <a:pt x="3320014" y="1014820"/>
                  <a:pt x="3292123" y="1019527"/>
                </a:cubicBezTo>
                <a:cubicBezTo>
                  <a:pt x="3312357" y="1006124"/>
                  <a:pt x="3334937" y="996395"/>
                  <a:pt x="3358267" y="988527"/>
                </a:cubicBezTo>
                <a:lnTo>
                  <a:pt x="3379552" y="982552"/>
                </a:lnTo>
                <a:lnTo>
                  <a:pt x="3379404" y="978352"/>
                </a:lnTo>
                <a:cubicBezTo>
                  <a:pt x="3378067" y="976610"/>
                  <a:pt x="3376860" y="974904"/>
                  <a:pt x="3380002" y="973532"/>
                </a:cubicBezTo>
                <a:lnTo>
                  <a:pt x="3393367" y="968549"/>
                </a:lnTo>
                <a:lnTo>
                  <a:pt x="3366787" y="968439"/>
                </a:lnTo>
                <a:cubicBezTo>
                  <a:pt x="3305402" y="976438"/>
                  <a:pt x="3245779" y="1004065"/>
                  <a:pt x="3183962" y="1004942"/>
                </a:cubicBezTo>
                <a:cubicBezTo>
                  <a:pt x="3169806" y="1012222"/>
                  <a:pt x="3153855" y="1017914"/>
                  <a:pt x="3145634" y="1027892"/>
                </a:cubicBezTo>
                <a:cubicBezTo>
                  <a:pt x="3128311" y="1022143"/>
                  <a:pt x="3154686" y="1014814"/>
                  <a:pt x="3163040" y="1012623"/>
                </a:cubicBezTo>
                <a:cubicBezTo>
                  <a:pt x="3139783" y="1004177"/>
                  <a:pt x="3145441" y="1007908"/>
                  <a:pt x="3123279" y="1011935"/>
                </a:cubicBezTo>
                <a:cubicBezTo>
                  <a:pt x="3122809" y="992984"/>
                  <a:pt x="3158695" y="1008136"/>
                  <a:pt x="3178448" y="992390"/>
                </a:cubicBezTo>
                <a:cubicBezTo>
                  <a:pt x="3149233" y="1014461"/>
                  <a:pt x="3189210" y="1001918"/>
                  <a:pt x="3190811" y="983522"/>
                </a:cubicBezTo>
                <a:cubicBezTo>
                  <a:pt x="3185358" y="983168"/>
                  <a:pt x="3167686" y="982862"/>
                  <a:pt x="3152290" y="986488"/>
                </a:cubicBezTo>
                <a:cubicBezTo>
                  <a:pt x="3148015" y="977592"/>
                  <a:pt x="3166169" y="980241"/>
                  <a:pt x="3170936" y="974875"/>
                </a:cubicBezTo>
                <a:cubicBezTo>
                  <a:pt x="3138566" y="967308"/>
                  <a:pt x="3082976" y="996707"/>
                  <a:pt x="3059092" y="994736"/>
                </a:cubicBezTo>
                <a:cubicBezTo>
                  <a:pt x="3053291" y="999826"/>
                  <a:pt x="3030371" y="1002543"/>
                  <a:pt x="3046875" y="994785"/>
                </a:cubicBezTo>
                <a:cubicBezTo>
                  <a:pt x="3075668" y="982568"/>
                  <a:pt x="3135243" y="979706"/>
                  <a:pt x="3139264" y="956422"/>
                </a:cubicBezTo>
                <a:cubicBezTo>
                  <a:pt x="3062570" y="956911"/>
                  <a:pt x="2985722" y="982828"/>
                  <a:pt x="2917360" y="1014342"/>
                </a:cubicBezTo>
                <a:cubicBezTo>
                  <a:pt x="2900025" y="1025200"/>
                  <a:pt x="2887398" y="1018494"/>
                  <a:pt x="2912460" y="1011921"/>
                </a:cubicBezTo>
                <a:cubicBezTo>
                  <a:pt x="2916950" y="1007587"/>
                  <a:pt x="2905285" y="1005570"/>
                  <a:pt x="2911846" y="1001791"/>
                </a:cubicBezTo>
                <a:cubicBezTo>
                  <a:pt x="2985119" y="956090"/>
                  <a:pt x="3076594" y="941844"/>
                  <a:pt x="3157861" y="916004"/>
                </a:cubicBezTo>
                <a:cubicBezTo>
                  <a:pt x="3144751" y="906954"/>
                  <a:pt x="3121471" y="931722"/>
                  <a:pt x="3108085" y="923706"/>
                </a:cubicBezTo>
                <a:cubicBezTo>
                  <a:pt x="3117064" y="915038"/>
                  <a:pt x="3179347" y="889648"/>
                  <a:pt x="3214209" y="887916"/>
                </a:cubicBezTo>
                <a:cubicBezTo>
                  <a:pt x="3191228" y="878436"/>
                  <a:pt x="3279033" y="882030"/>
                  <a:pt x="3290854" y="858621"/>
                </a:cubicBezTo>
                <a:cubicBezTo>
                  <a:pt x="3243219" y="862469"/>
                  <a:pt x="3193720" y="869137"/>
                  <a:pt x="3153731" y="898287"/>
                </a:cubicBezTo>
                <a:cubicBezTo>
                  <a:pt x="3051433" y="890808"/>
                  <a:pt x="2955251" y="922619"/>
                  <a:pt x="2864861" y="965947"/>
                </a:cubicBezTo>
                <a:cubicBezTo>
                  <a:pt x="2863621" y="962293"/>
                  <a:pt x="2866522" y="959748"/>
                  <a:pt x="2864247" y="955816"/>
                </a:cubicBezTo>
                <a:cubicBezTo>
                  <a:pt x="2846708" y="963297"/>
                  <a:pt x="2782908" y="986067"/>
                  <a:pt x="2818612" y="964628"/>
                </a:cubicBezTo>
                <a:cubicBezTo>
                  <a:pt x="2905969" y="916057"/>
                  <a:pt x="3008146" y="899142"/>
                  <a:pt x="3100258" y="861812"/>
                </a:cubicBezTo>
                <a:cubicBezTo>
                  <a:pt x="3102256" y="866776"/>
                  <a:pt x="3095491" y="867178"/>
                  <a:pt x="3097213" y="873176"/>
                </a:cubicBezTo>
                <a:cubicBezTo>
                  <a:pt x="3118821" y="871215"/>
                  <a:pt x="3117243" y="856397"/>
                  <a:pt x="3133193" y="850704"/>
                </a:cubicBezTo>
                <a:cubicBezTo>
                  <a:pt x="3144858" y="852723"/>
                  <a:pt x="3121589" y="860883"/>
                  <a:pt x="3119169" y="865772"/>
                </a:cubicBezTo>
                <a:cubicBezTo>
                  <a:pt x="3147880" y="874572"/>
                  <a:pt x="3165503" y="846073"/>
                  <a:pt x="3179454" y="835417"/>
                </a:cubicBezTo>
                <a:cubicBezTo>
                  <a:pt x="3217228" y="814532"/>
                  <a:pt x="3296678" y="820318"/>
                  <a:pt x="3308931" y="770449"/>
                </a:cubicBezTo>
                <a:cubicBezTo>
                  <a:pt x="3334524" y="795023"/>
                  <a:pt x="3329997" y="753946"/>
                  <a:pt x="3359333" y="756270"/>
                </a:cubicBezTo>
                <a:cubicBezTo>
                  <a:pt x="3366918" y="769376"/>
                  <a:pt x="3343865" y="764306"/>
                  <a:pt x="3346826" y="773958"/>
                </a:cubicBezTo>
                <a:cubicBezTo>
                  <a:pt x="3351305" y="786231"/>
                  <a:pt x="3363126" y="762822"/>
                  <a:pt x="3356144" y="776455"/>
                </a:cubicBezTo>
                <a:cubicBezTo>
                  <a:pt x="3410433" y="731205"/>
                  <a:pt x="3487392" y="746289"/>
                  <a:pt x="3546713" y="711247"/>
                </a:cubicBezTo>
                <a:cubicBezTo>
                  <a:pt x="3493975" y="709296"/>
                  <a:pt x="3443020" y="725541"/>
                  <a:pt x="3390210" y="728001"/>
                </a:cubicBezTo>
                <a:cubicBezTo>
                  <a:pt x="3387248" y="718348"/>
                  <a:pt x="3407472" y="721553"/>
                  <a:pt x="3414309" y="716740"/>
                </a:cubicBezTo>
                <a:cubicBezTo>
                  <a:pt x="3373657" y="706955"/>
                  <a:pt x="3324218" y="725822"/>
                  <a:pt x="3286588" y="737885"/>
                </a:cubicBezTo>
                <a:cubicBezTo>
                  <a:pt x="3279269" y="740353"/>
                  <a:pt x="3271950" y="742822"/>
                  <a:pt x="3264631" y="745290"/>
                </a:cubicBezTo>
                <a:cubicBezTo>
                  <a:pt x="3256000" y="748514"/>
                  <a:pt x="3256626" y="742037"/>
                  <a:pt x="3263668" y="740602"/>
                </a:cubicBezTo>
                <a:cubicBezTo>
                  <a:pt x="3275682" y="737178"/>
                  <a:pt x="3287695" y="733752"/>
                  <a:pt x="3299986" y="729294"/>
                </a:cubicBezTo>
                <a:cubicBezTo>
                  <a:pt x="3307931" y="720349"/>
                  <a:pt x="3337339" y="718263"/>
                  <a:pt x="3352121" y="704507"/>
                </a:cubicBezTo>
                <a:cubicBezTo>
                  <a:pt x="3358958" y="699694"/>
                  <a:pt x="3360054" y="712169"/>
                  <a:pt x="3366061" y="710457"/>
                </a:cubicBezTo>
                <a:cubicBezTo>
                  <a:pt x="3380771" y="701110"/>
                  <a:pt x="3399826" y="696250"/>
                  <a:pt x="3421230" y="690911"/>
                </a:cubicBezTo>
                <a:cubicBezTo>
                  <a:pt x="3407361" y="680551"/>
                  <a:pt x="3384297" y="692089"/>
                  <a:pt x="3365242" y="696949"/>
                </a:cubicBezTo>
                <a:cubicBezTo>
                  <a:pt x="3356694" y="679156"/>
                  <a:pt x="3373319" y="695791"/>
                  <a:pt x="3382299" y="687124"/>
                </a:cubicBezTo>
                <a:cubicBezTo>
                  <a:pt x="3379963" y="670996"/>
                  <a:pt x="3367805" y="683240"/>
                  <a:pt x="3360005" y="683365"/>
                </a:cubicBezTo>
                <a:cubicBezTo>
                  <a:pt x="3372235" y="666710"/>
                  <a:pt x="3396528" y="675434"/>
                  <a:pt x="3410479" y="664776"/>
                </a:cubicBezTo>
                <a:cubicBezTo>
                  <a:pt x="3373210" y="654790"/>
                  <a:pt x="3332462" y="682629"/>
                  <a:pt x="3298974" y="695803"/>
                </a:cubicBezTo>
                <a:cubicBezTo>
                  <a:pt x="3317609" y="700796"/>
                  <a:pt x="3349304" y="686034"/>
                  <a:pt x="3352686" y="685833"/>
                </a:cubicBezTo>
                <a:cubicBezTo>
                  <a:pt x="3337965" y="711787"/>
                  <a:pt x="3277149" y="710995"/>
                  <a:pt x="3245177" y="726789"/>
                </a:cubicBezTo>
                <a:cubicBezTo>
                  <a:pt x="3244840" y="715626"/>
                  <a:pt x="3257889" y="712478"/>
                  <a:pt x="3270938" y="709330"/>
                </a:cubicBezTo>
                <a:cubicBezTo>
                  <a:pt x="3265629" y="700156"/>
                  <a:pt x="3252159" y="713157"/>
                  <a:pt x="3243323" y="713004"/>
                </a:cubicBezTo>
                <a:cubicBezTo>
                  <a:pt x="3272201" y="679771"/>
                  <a:pt x="3325011" y="677310"/>
                  <a:pt x="3364506" y="662424"/>
                </a:cubicBezTo>
                <a:cubicBezTo>
                  <a:pt x="3320400" y="657250"/>
                  <a:pt x="3294146" y="688973"/>
                  <a:pt x="3260187" y="683195"/>
                </a:cubicBezTo>
                <a:cubicBezTo>
                  <a:pt x="3248655" y="688964"/>
                  <a:pt x="3278905" y="667171"/>
                  <a:pt x="3295265" y="668233"/>
                </a:cubicBezTo>
                <a:cubicBezTo>
                  <a:pt x="3294097" y="660168"/>
                  <a:pt x="3289402" y="661125"/>
                  <a:pt x="3284984" y="661048"/>
                </a:cubicBezTo>
                <a:cubicBezTo>
                  <a:pt x="3327525" y="634797"/>
                  <a:pt x="3381647" y="631582"/>
                  <a:pt x="3428943" y="616571"/>
                </a:cubicBezTo>
                <a:lnTo>
                  <a:pt x="3419003" y="615456"/>
                </a:lnTo>
                <a:lnTo>
                  <a:pt x="3410940" y="617273"/>
                </a:lnTo>
                <a:cubicBezTo>
                  <a:pt x="3395816" y="624029"/>
                  <a:pt x="3385089" y="621363"/>
                  <a:pt x="3392001" y="617498"/>
                </a:cubicBezTo>
                <a:lnTo>
                  <a:pt x="3404362" y="613815"/>
                </a:lnTo>
                <a:lnTo>
                  <a:pt x="3398848" y="613196"/>
                </a:lnTo>
                <a:cubicBezTo>
                  <a:pt x="3367552" y="614309"/>
                  <a:pt x="3333760" y="627056"/>
                  <a:pt x="3307506" y="634970"/>
                </a:cubicBezTo>
                <a:cubicBezTo>
                  <a:pt x="3258621" y="651769"/>
                  <a:pt x="3280999" y="634512"/>
                  <a:pt x="3317245" y="627614"/>
                </a:cubicBezTo>
                <a:cubicBezTo>
                  <a:pt x="3264362" y="634483"/>
                  <a:pt x="3216861" y="646118"/>
                  <a:pt x="3165701" y="658984"/>
                </a:cubicBezTo>
                <a:cubicBezTo>
                  <a:pt x="3167373" y="636179"/>
                  <a:pt x="3199611" y="635958"/>
                  <a:pt x="3230475" y="624296"/>
                </a:cubicBezTo>
                <a:cubicBezTo>
                  <a:pt x="3220196" y="617112"/>
                  <a:pt x="3204522" y="621771"/>
                  <a:pt x="3189884" y="626708"/>
                </a:cubicBezTo>
                <a:cubicBezTo>
                  <a:pt x="3253070" y="593807"/>
                  <a:pt x="3326176" y="590142"/>
                  <a:pt x="3392118" y="563517"/>
                </a:cubicBezTo>
                <a:cubicBezTo>
                  <a:pt x="3350901" y="572406"/>
                  <a:pt x="3308106" y="566476"/>
                  <a:pt x="3284344" y="588899"/>
                </a:cubicBezTo>
                <a:cubicBezTo>
                  <a:pt x="3271379" y="571030"/>
                  <a:pt x="3265421" y="601546"/>
                  <a:pt x="3264818" y="574808"/>
                </a:cubicBezTo>
                <a:cubicBezTo>
                  <a:pt x="3176293" y="615315"/>
                  <a:pt x="3081472" y="675173"/>
                  <a:pt x="2981101" y="677070"/>
                </a:cubicBezTo>
                <a:cubicBezTo>
                  <a:pt x="2960251" y="680342"/>
                  <a:pt x="3004791" y="659056"/>
                  <a:pt x="3006103" y="658300"/>
                </a:cubicBezTo>
                <a:cubicBezTo>
                  <a:pt x="3111060" y="614445"/>
                  <a:pt x="3216702" y="576312"/>
                  <a:pt x="3326343" y="548108"/>
                </a:cubicBezTo>
                <a:cubicBezTo>
                  <a:pt x="3310609" y="540570"/>
                  <a:pt x="3286161" y="557273"/>
                  <a:pt x="3267658" y="560066"/>
                </a:cubicBezTo>
                <a:cubicBezTo>
                  <a:pt x="3257378" y="552883"/>
                  <a:pt x="3299835" y="547649"/>
                  <a:pt x="3311368" y="541880"/>
                </a:cubicBezTo>
                <a:cubicBezTo>
                  <a:pt x="3247241" y="536879"/>
                  <a:pt x="3183996" y="557582"/>
                  <a:pt x="3121652" y="570775"/>
                </a:cubicBezTo>
                <a:cubicBezTo>
                  <a:pt x="3117860" y="564222"/>
                  <a:pt x="3140851" y="557095"/>
                  <a:pt x="3121037" y="560644"/>
                </a:cubicBezTo>
                <a:cubicBezTo>
                  <a:pt x="3162133" y="527362"/>
                  <a:pt x="3215569" y="518426"/>
                  <a:pt x="3263215" y="497972"/>
                </a:cubicBezTo>
                <a:cubicBezTo>
                  <a:pt x="3248516" y="490711"/>
                  <a:pt x="3225103" y="507692"/>
                  <a:pt x="3206877" y="509453"/>
                </a:cubicBezTo>
                <a:cubicBezTo>
                  <a:pt x="3171390" y="517661"/>
                  <a:pt x="3213787" y="500230"/>
                  <a:pt x="3228629" y="498671"/>
                </a:cubicBezTo>
                <a:cubicBezTo>
                  <a:pt x="3296776" y="480389"/>
                  <a:pt x="3363200" y="456107"/>
                  <a:pt x="3432380" y="438101"/>
                </a:cubicBezTo>
                <a:cubicBezTo>
                  <a:pt x="3426037" y="428651"/>
                  <a:pt x="3411808" y="440341"/>
                  <a:pt x="3402972" y="440188"/>
                </a:cubicBezTo>
                <a:cubicBezTo>
                  <a:pt x="3456828" y="421398"/>
                  <a:pt x="3502896" y="386126"/>
                  <a:pt x="3560474" y="378300"/>
                </a:cubicBezTo>
                <a:cubicBezTo>
                  <a:pt x="3566397" y="397604"/>
                  <a:pt x="3540443" y="395080"/>
                  <a:pt x="3525529" y="401049"/>
                </a:cubicBezTo>
                <a:cubicBezTo>
                  <a:pt x="3601812" y="393806"/>
                  <a:pt x="3710754" y="376489"/>
                  <a:pt x="3758638" y="309590"/>
                </a:cubicBezTo>
                <a:cubicBezTo>
                  <a:pt x="3797713" y="304557"/>
                  <a:pt x="3814698" y="299142"/>
                  <a:pt x="3855362" y="292320"/>
                </a:cubicBezTo>
                <a:cubicBezTo>
                  <a:pt x="3865787" y="290684"/>
                  <a:pt x="3861297" y="295018"/>
                  <a:pt x="3863019" y="301016"/>
                </a:cubicBezTo>
                <a:cubicBezTo>
                  <a:pt x="3888911" y="291344"/>
                  <a:pt x="3915716" y="285515"/>
                  <a:pt x="3942874" y="281995"/>
                </a:cubicBezTo>
                <a:lnTo>
                  <a:pt x="3989794" y="279037"/>
                </a:lnTo>
                <a:lnTo>
                  <a:pt x="3977007" y="276367"/>
                </a:lnTo>
                <a:cubicBezTo>
                  <a:pt x="3943564" y="273849"/>
                  <a:pt x="3905995" y="282075"/>
                  <a:pt x="3875496" y="287207"/>
                </a:cubicBezTo>
                <a:cubicBezTo>
                  <a:pt x="3821781" y="297204"/>
                  <a:pt x="3847750" y="283098"/>
                  <a:pt x="3887308" y="280394"/>
                </a:cubicBezTo>
                <a:cubicBezTo>
                  <a:pt x="3830634" y="280730"/>
                  <a:pt x="3778027" y="286589"/>
                  <a:pt x="3722039" y="292651"/>
                </a:cubicBezTo>
                <a:cubicBezTo>
                  <a:pt x="3727859" y="270930"/>
                  <a:pt x="3761334" y="274356"/>
                  <a:pt x="3796824" y="266127"/>
                </a:cubicBezTo>
                <a:cubicBezTo>
                  <a:pt x="3785787" y="257626"/>
                  <a:pt x="3769355" y="260984"/>
                  <a:pt x="3751888" y="264065"/>
                </a:cubicBezTo>
                <a:cubicBezTo>
                  <a:pt x="3822534" y="236430"/>
                  <a:pt x="3902738" y="243509"/>
                  <a:pt x="3976065" y="226572"/>
                </a:cubicBezTo>
                <a:cubicBezTo>
                  <a:pt x="3939687" y="225693"/>
                  <a:pt x="3891165" y="220452"/>
                  <a:pt x="3857598" y="238065"/>
                </a:cubicBezTo>
                <a:cubicBezTo>
                  <a:pt x="3846987" y="219702"/>
                  <a:pt x="3836121" y="247832"/>
                  <a:pt x="3839667" y="222175"/>
                </a:cubicBezTo>
                <a:cubicBezTo>
                  <a:pt x="3738855" y="250594"/>
                  <a:pt x="3631465" y="299424"/>
                  <a:pt x="3524272" y="289549"/>
                </a:cubicBezTo>
                <a:cubicBezTo>
                  <a:pt x="3501906" y="290207"/>
                  <a:pt x="3551831" y="273651"/>
                  <a:pt x="3554178" y="273171"/>
                </a:cubicBezTo>
                <a:cubicBezTo>
                  <a:pt x="3670109" y="242152"/>
                  <a:pt x="3788316" y="215067"/>
                  <a:pt x="3908095" y="202816"/>
                </a:cubicBezTo>
                <a:cubicBezTo>
                  <a:pt x="3891605" y="193963"/>
                  <a:pt x="3863843" y="206480"/>
                  <a:pt x="3843824" y="206659"/>
                </a:cubicBezTo>
                <a:cubicBezTo>
                  <a:pt x="3833823" y="198436"/>
                  <a:pt x="3879313" y="198430"/>
                  <a:pt x="3892364" y="195275"/>
                </a:cubicBezTo>
                <a:cubicBezTo>
                  <a:pt x="3823619" y="186832"/>
                  <a:pt x="3757204" y="194535"/>
                  <a:pt x="3687962" y="200372"/>
                </a:cubicBezTo>
                <a:cubicBezTo>
                  <a:pt x="3685484" y="193056"/>
                  <a:pt x="3709994" y="188538"/>
                  <a:pt x="3688386" y="190508"/>
                </a:cubicBezTo>
                <a:cubicBezTo>
                  <a:pt x="3736184" y="161188"/>
                  <a:pt x="3794170" y="160095"/>
                  <a:pt x="3846924" y="145405"/>
                </a:cubicBezTo>
                <a:cubicBezTo>
                  <a:pt x="3832781" y="136073"/>
                  <a:pt x="3805778" y="149901"/>
                  <a:pt x="3786793" y="150357"/>
                </a:cubicBezTo>
                <a:cubicBezTo>
                  <a:pt x="3747994" y="154374"/>
                  <a:pt x="3794741" y="141401"/>
                  <a:pt x="3810342" y="141147"/>
                </a:cubicBezTo>
                <a:cubicBezTo>
                  <a:pt x="3885869" y="132559"/>
                  <a:pt x="3959195" y="115622"/>
                  <a:pt x="4034999" y="106000"/>
                </a:cubicBezTo>
                <a:cubicBezTo>
                  <a:pt x="4029970" y="95784"/>
                  <a:pt x="4012633" y="106659"/>
                  <a:pt x="4003040" y="105197"/>
                </a:cubicBezTo>
                <a:cubicBezTo>
                  <a:pt x="4061449" y="94240"/>
                  <a:pt x="4116845" y="61412"/>
                  <a:pt x="4178416" y="63498"/>
                </a:cubicBezTo>
                <a:cubicBezTo>
                  <a:pt x="4183021" y="83578"/>
                  <a:pt x="4155553" y="78436"/>
                  <a:pt x="4138085" y="81516"/>
                </a:cubicBezTo>
                <a:cubicBezTo>
                  <a:pt x="4219399" y="84457"/>
                  <a:pt x="4336129" y="83584"/>
                  <a:pt x="4397491" y="20204"/>
                </a:cubicBezTo>
                <a:cubicBezTo>
                  <a:pt x="4439321" y="21434"/>
                  <a:pt x="4459137" y="17874"/>
                  <a:pt x="4502834" y="16280"/>
                </a:cubicBezTo>
                <a:cubicBezTo>
                  <a:pt x="4514017" y="15950"/>
                  <a:pt x="4509526" y="20290"/>
                  <a:pt x="4509175" y="25739"/>
                </a:cubicBezTo>
                <a:cubicBezTo>
                  <a:pt x="4566827" y="13471"/>
                  <a:pt x="4626810" y="17348"/>
                  <a:pt x="4685203" y="23017"/>
                </a:cubicBezTo>
                <a:cubicBezTo>
                  <a:pt x="4741249" y="29165"/>
                  <a:pt x="4798330" y="35590"/>
                  <a:pt x="4855076" y="30841"/>
                </a:cubicBezTo>
                <a:cubicBezTo>
                  <a:pt x="4814429" y="21058"/>
                  <a:pt x="4773356" y="21138"/>
                  <a:pt x="4732911" y="14736"/>
                </a:cubicBezTo>
                <a:cubicBezTo>
                  <a:pt x="4736164" y="6738"/>
                  <a:pt x="4752726" y="11176"/>
                  <a:pt x="4752391" y="0"/>
                </a:cubicBez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 r="1300"/>
            </a:stretch>
          </a:blipFill>
          <a:ln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2" name="组合 5"/>
          <p:cNvGrpSpPr/>
          <p:nvPr/>
        </p:nvGrpSpPr>
        <p:grpSpPr>
          <a:xfrm>
            <a:off x="0" y="204718"/>
            <a:ext cx="791571" cy="1009935"/>
            <a:chOff x="0" y="204716"/>
            <a:chExt cx="1023582" cy="1228298"/>
          </a:xfrm>
          <a:blipFill>
            <a:blip r:embed="rId5"/>
            <a:stretch>
              <a:fillRect/>
            </a:stretch>
          </a:blipFill>
        </p:grpSpPr>
        <p:sp>
          <p:nvSpPr>
            <p:cNvPr id="4" name="矩形 3"/>
            <p:cNvSpPr/>
            <p:nvPr/>
          </p:nvSpPr>
          <p:spPr>
            <a:xfrm>
              <a:off x="0" y="204716"/>
              <a:ext cx="627797" cy="1228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微软雅黑 Light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36979" y="204716"/>
              <a:ext cx="286603" cy="1228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微软雅黑 Light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876006" y="695282"/>
            <a:ext cx="3330055" cy="309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微软雅黑 Light"/>
                <a:cs typeface="Arial" panose="020B0604020202020204" pitchFamily="34" charset="0"/>
              </a:rPr>
              <a:t>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35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1725726" y="5721333"/>
            <a:ext cx="593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兰亭黑_GBK" panose="02000000000000000000" pitchFamily="2" charset="-122"/>
                <a:cs typeface="+mn-cs"/>
                <a:sym typeface="Calibri" panose="020F0502020204030204" pitchFamily="34" charset="0"/>
              </a:rPr>
              <a:t>COO</a:t>
            </a:r>
          </a:p>
        </p:txBody>
      </p:sp>
      <p:sp>
        <p:nvSpPr>
          <p:cNvPr id="37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1460431" y="3089405"/>
            <a:ext cx="11240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兰亭黑_GBK" panose="02000000000000000000" pitchFamily="2" charset="-122"/>
                <a:cs typeface="+mn-cs"/>
                <a:sym typeface="Calibri" panose="020F0502020204030204" pitchFamily="34" charset="0"/>
              </a:rPr>
              <a:t>YOUR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兰亭黑_GBK" panose="02000000000000000000" pitchFamily="2" charset="-122"/>
                <a:cs typeface="+mn-cs"/>
                <a:sym typeface="Calibri" panose="020F0502020204030204" pitchFamily="34" charset="0"/>
              </a:rPr>
              <a:t>NAE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方正兰亭黑_GBK" panose="02000000000000000000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1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/>
          </p:cNvSpPr>
          <p:nvPr/>
        </p:nvSpPr>
        <p:spPr bwMode="auto">
          <a:xfrm>
            <a:off x="3273411" y="1680605"/>
            <a:ext cx="2907661" cy="16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2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/>
          </p:cNvSpPr>
          <p:nvPr/>
        </p:nvSpPr>
        <p:spPr bwMode="auto">
          <a:xfrm>
            <a:off x="3153836" y="4300614"/>
            <a:ext cx="2907661" cy="16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3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/>
          </p:cNvSpPr>
          <p:nvPr/>
        </p:nvSpPr>
        <p:spPr bwMode="auto">
          <a:xfrm>
            <a:off x="8606200" y="1855486"/>
            <a:ext cx="2907661" cy="16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4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/>
          </p:cNvSpPr>
          <p:nvPr/>
        </p:nvSpPr>
        <p:spPr bwMode="auto">
          <a:xfrm>
            <a:off x="8606200" y="4299647"/>
            <a:ext cx="2907661" cy="16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47" name="图片 46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3F96C3BB-8E0B-4288-8E16-A930AE0DE1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9751683" y="-1652774"/>
            <a:ext cx="2398143" cy="5703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4293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17A08ACF-05EF-4554-9EDF-E47A2DD77B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319" y="-506496"/>
            <a:ext cx="7854387" cy="7854387"/>
          </a:xfrm>
          <a:prstGeom prst="rect">
            <a:avLst/>
          </a:prstGeom>
        </p:spPr>
      </p:pic>
      <p:sp>
        <p:nvSpPr>
          <p:cNvPr id="14" name="TextBox 30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4791C569-2EF4-44DA-8E51-FE0CE2D9B9DE}"/>
              </a:ext>
            </a:extLst>
          </p:cNvPr>
          <p:cNvSpPr txBox="1"/>
          <p:nvPr/>
        </p:nvSpPr>
        <p:spPr>
          <a:xfrm>
            <a:off x="4046681" y="3623304"/>
            <a:ext cx="417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 smtClean="0">
                <a:solidFill>
                  <a:srgbClr val="3B455F"/>
                </a:solidFill>
              </a:rPr>
              <a:t>时尚自然</a:t>
            </a:r>
            <a:endParaRPr lang="id-ID" b="1" spc="300" dirty="0">
              <a:solidFill>
                <a:srgbClr val="3B455F"/>
              </a:solidFill>
            </a:endParaRPr>
          </a:p>
        </p:txBody>
      </p:sp>
      <p:sp>
        <p:nvSpPr>
          <p:cNvPr id="15" name="TextBox 30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0B4B4206-F182-4F7A-AF8B-87BDDF98FF6B}"/>
              </a:ext>
            </a:extLst>
          </p:cNvPr>
          <p:cNvSpPr txBox="1"/>
          <p:nvPr/>
        </p:nvSpPr>
        <p:spPr>
          <a:xfrm>
            <a:off x="4459174" y="2746141"/>
            <a:ext cx="34900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spc="300" dirty="0">
                <a:solidFill>
                  <a:srgbClr val="3B455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PART </a:t>
            </a:r>
            <a:r>
              <a:rPr lang="en-US" altLang="zh-CN" sz="6000" spc="300" dirty="0" smtClean="0">
                <a:solidFill>
                  <a:srgbClr val="3B455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02</a:t>
            </a:r>
            <a:endParaRPr lang="id-ID" sz="6000" spc="300" dirty="0">
              <a:solidFill>
                <a:srgbClr val="3B455F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Group 1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3FD9F0AB-ACCF-4B86-8BAA-5D4C661DC9CA}"/>
              </a:ext>
            </a:extLst>
          </p:cNvPr>
          <p:cNvGrpSpPr/>
          <p:nvPr/>
        </p:nvGrpSpPr>
        <p:grpSpPr>
          <a:xfrm>
            <a:off x="5425585" y="4685781"/>
            <a:ext cx="1413855" cy="336872"/>
            <a:chOff x="5173981" y="1073810"/>
            <a:chExt cx="1844040" cy="439370"/>
          </a:xfrm>
        </p:grpSpPr>
        <p:sp>
          <p:nvSpPr>
            <p:cNvPr id="17" name="Rectangle: Rounded Corners 4">
              <a:extLst>
                <a:ext uri="{FF2B5EF4-FFF2-40B4-BE49-F238E27FC236}">
                  <a16:creationId xmlns="" xmlns:a16="http://schemas.microsoft.com/office/drawing/2014/main" id="{C04D642E-F813-4CDA-B147-F50B8F930E3D}"/>
                </a:ext>
              </a:extLst>
            </p:cNvPr>
            <p:cNvSpPr/>
            <p:nvPr/>
          </p:nvSpPr>
          <p:spPr>
            <a:xfrm>
              <a:off x="5173981" y="1073810"/>
              <a:ext cx="1844040" cy="439370"/>
            </a:xfrm>
            <a:prstGeom prst="roundRect">
              <a:avLst>
                <a:gd name="adj" fmla="val 7620"/>
              </a:avLst>
            </a:prstGeom>
            <a:solidFill>
              <a:schemeClr val="tx1">
                <a:lumMod val="75000"/>
                <a:lumOff val="25000"/>
                <a:alpha val="0"/>
              </a:schemeClr>
            </a:solidFill>
            <a:ln>
              <a:solidFill>
                <a:schemeClr val="tx2"/>
              </a:solidFill>
            </a:ln>
            <a:effectLst>
              <a:outerShdw blurRad="774700" dist="2921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="" xmlns:a16="http://schemas.microsoft.com/office/drawing/2014/main" id="{6D12B494-1285-433A-9E93-32AC3F1B4010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308599" y="1152787"/>
              <a:ext cx="1574804" cy="281416"/>
            </a:xfrm>
            <a:prstGeom prst="rect">
              <a:avLst/>
            </a:prstGeom>
            <a:noFill/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tx2"/>
                  </a:solidFill>
                  <a:latin typeface="Nexa Light" panose="02000000000000000000" pitchFamily="50" charset="0"/>
                </a:rPr>
                <a:t>START</a:t>
              </a:r>
              <a:endParaRPr lang="id-ID" sz="1400" dirty="0">
                <a:solidFill>
                  <a:schemeClr val="tx2"/>
                </a:solidFill>
                <a:latin typeface="Nexa Light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48053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F40FB921-EBD5-43EB-B092-5BE487A556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800000">
            <a:off x="10164780" y="2472447"/>
            <a:ext cx="1516864" cy="402190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751508" y="161779"/>
            <a:ext cx="3944203" cy="6428936"/>
          </a:xfrm>
          <a:prstGeom prst="rect">
            <a:avLst/>
          </a:prstGeom>
          <a:solidFill>
            <a:srgbClr val="749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56807" y="168812"/>
            <a:ext cx="369980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54">
              <a:lnSpc>
                <a:spcPct val="150000"/>
              </a:lnSpc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         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两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幅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作品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以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“时尚自然”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为主题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展开，将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奇幻的色彩与自然融为一体，突出一种魔幻的感觉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。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两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张作品主要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以手绘的方式表达，我联想到了水的灵动和自然色彩赋予人智慧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，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主体物是海洋自然生物鲸和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章鱼，搭配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了碎片以及多样的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色彩，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同时在背景中添加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了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一些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带有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中国风元素的纹理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。</a:t>
            </a:r>
            <a:endParaRPr lang="en-US" altLang="zh-CN" sz="1200" kern="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defTabSz="914354">
              <a:lnSpc>
                <a:spcPct val="150000"/>
              </a:lnSpc>
              <a:defRPr/>
            </a:pPr>
            <a:r>
              <a:rPr lang="en-US" altLang="zh-CN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zh-CN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第一张我取名为</a:t>
            </a:r>
            <a:r>
              <a:rPr lang="en-US" altLang="zh-CN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《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洧</a:t>
            </a:r>
            <a:r>
              <a:rPr lang="en-US" altLang="zh-CN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》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，洧的意思是生产鱼类的河海，这里我想表达海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的博大赋予人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宽容，使万物生生不息，所以整个画面构成是圆形的，由鱼类围绕而成，有一种万物循环共生的意思。主体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物运用线描的画法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，中心搭配了一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个由多重颜色构成的圆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，其中选用了纯度比较高的颜色来突出画面中心，也体现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了旋转中的迷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幻。</a:t>
            </a:r>
            <a:endParaRPr lang="en-US" altLang="zh-CN" sz="1200" kern="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defTabSz="914354">
              <a:lnSpc>
                <a:spcPct val="150000"/>
              </a:lnSpc>
              <a:defRPr/>
            </a:pPr>
            <a:r>
              <a:rPr lang="en-US" altLang="zh-CN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zh-CN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第二张我取名为</a:t>
            </a:r>
            <a:r>
              <a:rPr lang="en-US" altLang="zh-CN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《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浮梦</a:t>
            </a:r>
            <a:r>
              <a:rPr lang="en-US" altLang="zh-CN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》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，因为色彩给人一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种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梦幻的感觉。原来草稿比较单调，后来我又在背景里添加了一些纹样，这张上色方式与第一张相反，我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把特色聚集在了主题物上，着重突出物体的梦幻，亮眼的黄色与冷背景形成强烈对比，给人带来的视觉冲击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。</a:t>
            </a:r>
            <a:endParaRPr lang="en-US" altLang="zh-CN" sz="1200" kern="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defTabSz="914354">
              <a:lnSpc>
                <a:spcPct val="150000"/>
              </a:lnSpc>
              <a:defRPr/>
            </a:pPr>
            <a:r>
              <a:rPr lang="en-US" altLang="zh-CN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zh-CN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超现实主义强调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梦幻与现实的统一才是绝对的真实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，力图把梦境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与现实统一起来，具有神秘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、怪诞的特点，因此，我的想法是虚拟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与现实相结合，将自然以一种超现实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的时尚的方式</a:t>
            </a:r>
            <a:r>
              <a:rPr lang="zh-CN" altLang="en-US" sz="1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重现，奇幻的配色与物体间的组合方式，给人带来梦幻而又神秘的感觉。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/>
              <a:ea typeface="微软雅黑 Light"/>
              <a:cs typeface="Arial" panose="020B0604020202020204" pitchFamily="34" charset="0"/>
            </a:endParaRPr>
          </a:p>
        </p:txBody>
      </p:sp>
      <p:pic>
        <p:nvPicPr>
          <p:cNvPr id="19" name="图片 18" descr="微信图片_20200520180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8955" y="1561511"/>
            <a:ext cx="3636497" cy="3636497"/>
          </a:xfrm>
          <a:prstGeom prst="rect">
            <a:avLst/>
          </a:prstGeom>
        </p:spPr>
      </p:pic>
      <p:pic>
        <p:nvPicPr>
          <p:cNvPr id="18" name="图片 17" descr="微信图片_20200520180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44" y="1547446"/>
            <a:ext cx="3649276" cy="3632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1779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17A08ACF-05EF-4554-9EDF-E47A2DD77B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319" y="-506496"/>
            <a:ext cx="7854387" cy="7854387"/>
          </a:xfrm>
          <a:prstGeom prst="rect">
            <a:avLst/>
          </a:prstGeom>
        </p:spPr>
      </p:pic>
      <p:sp>
        <p:nvSpPr>
          <p:cNvPr id="14" name="TextBox 30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4791C569-2EF4-44DA-8E51-FE0CE2D9B9DE}"/>
              </a:ext>
            </a:extLst>
          </p:cNvPr>
          <p:cNvSpPr txBox="1"/>
          <p:nvPr/>
        </p:nvSpPr>
        <p:spPr>
          <a:xfrm>
            <a:off x="4046681" y="3623304"/>
            <a:ext cx="417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d-ID" sz="1200" spc="300" dirty="0">
                <a:solidFill>
                  <a:srgbClr val="3B455F"/>
                </a:solidFill>
              </a:rPr>
              <a:t>PRESENTATION TEMPLATE</a:t>
            </a:r>
          </a:p>
        </p:txBody>
      </p:sp>
      <p:sp>
        <p:nvSpPr>
          <p:cNvPr id="15" name="TextBox 30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0B4B4206-F182-4F7A-AF8B-87BDDF98FF6B}"/>
              </a:ext>
            </a:extLst>
          </p:cNvPr>
          <p:cNvSpPr txBox="1"/>
          <p:nvPr/>
        </p:nvSpPr>
        <p:spPr>
          <a:xfrm>
            <a:off x="4459174" y="2746141"/>
            <a:ext cx="3538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300" dirty="0">
                <a:solidFill>
                  <a:srgbClr val="3B455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THANKS</a:t>
            </a:r>
            <a:endParaRPr lang="id-ID" sz="6000" spc="300" dirty="0">
              <a:solidFill>
                <a:srgbClr val="3B455F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6" name="Group 1" descr="e7d195523061f1c03a90ee8e42cb24248e56383cd534985688F9F494128731F165EE95AB4B0C0A38076AAEA07667B1565C446FC45FF01DFB0E885BCDBDF3A284F3DB14DA61DD97F0BAB2E6C668FB493153B6D58BE92B9B03AF3398B77CEBA2C899381EBE913E71E4374FB33623C1340630A93224258AB77FC5D6E8A72C54D2419F498517BFA7DD6BDDE9531CA8B3E9FC">
            <a:extLst>
              <a:ext uri="{FF2B5EF4-FFF2-40B4-BE49-F238E27FC236}">
                <a16:creationId xmlns="" xmlns:a16="http://schemas.microsoft.com/office/drawing/2014/main" id="{3FD9F0AB-ACCF-4B86-8BAA-5D4C661DC9CA}"/>
              </a:ext>
            </a:extLst>
          </p:cNvPr>
          <p:cNvGrpSpPr/>
          <p:nvPr/>
        </p:nvGrpSpPr>
        <p:grpSpPr>
          <a:xfrm>
            <a:off x="5425585" y="4685781"/>
            <a:ext cx="1413855" cy="336872"/>
            <a:chOff x="5173981" y="1073810"/>
            <a:chExt cx="1844040" cy="439370"/>
          </a:xfrm>
        </p:grpSpPr>
        <p:sp>
          <p:nvSpPr>
            <p:cNvPr id="17" name="Rectangle: Rounded Corners 4">
              <a:extLst>
                <a:ext uri="{FF2B5EF4-FFF2-40B4-BE49-F238E27FC236}">
                  <a16:creationId xmlns="" xmlns:a16="http://schemas.microsoft.com/office/drawing/2014/main" id="{C04D642E-F813-4CDA-B147-F50B8F930E3D}"/>
                </a:ext>
              </a:extLst>
            </p:cNvPr>
            <p:cNvSpPr/>
            <p:nvPr/>
          </p:nvSpPr>
          <p:spPr>
            <a:xfrm>
              <a:off x="5173981" y="1073810"/>
              <a:ext cx="1844040" cy="439370"/>
            </a:xfrm>
            <a:prstGeom prst="roundRect">
              <a:avLst>
                <a:gd name="adj" fmla="val 7620"/>
              </a:avLst>
            </a:prstGeom>
            <a:solidFill>
              <a:schemeClr val="tx1">
                <a:lumMod val="75000"/>
                <a:lumOff val="25000"/>
                <a:alpha val="0"/>
              </a:schemeClr>
            </a:solidFill>
            <a:ln>
              <a:solidFill>
                <a:schemeClr val="tx2"/>
              </a:solidFill>
            </a:ln>
            <a:effectLst>
              <a:outerShdw blurRad="774700" dist="2921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="" xmlns:a16="http://schemas.microsoft.com/office/drawing/2014/main" id="{6D12B494-1285-433A-9E93-32AC3F1B4010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308599" y="1152787"/>
              <a:ext cx="1574804" cy="281416"/>
            </a:xfrm>
            <a:prstGeom prst="rect">
              <a:avLst/>
            </a:prstGeom>
            <a:noFill/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tx2"/>
                  </a:solidFill>
                  <a:latin typeface="Nexa Light" panose="02000000000000000000" pitchFamily="50" charset="0"/>
                </a:rPr>
                <a:t>START</a:t>
              </a:r>
              <a:endParaRPr lang="id-ID" sz="1400" dirty="0">
                <a:solidFill>
                  <a:schemeClr val="tx2"/>
                </a:solidFill>
                <a:latin typeface="Nexa Light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41651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黑白灰">
      <a:dk1>
        <a:sysClr val="windowText" lastClr="000000"/>
      </a:dk1>
      <a:lt1>
        <a:sysClr val="window" lastClr="FFFFFF"/>
      </a:lt1>
      <a:dk2>
        <a:srgbClr val="BFBFBF"/>
      </a:dk2>
      <a:lt2>
        <a:srgbClr val="E7E6E6"/>
      </a:lt2>
      <a:accent1>
        <a:srgbClr val="262626"/>
      </a:accent1>
      <a:accent2>
        <a:srgbClr val="3F3F3F"/>
      </a:accent2>
      <a:accent3>
        <a:srgbClr val="595959"/>
      </a:accent3>
      <a:accent4>
        <a:srgbClr val="3A3838"/>
      </a:accent4>
      <a:accent5>
        <a:srgbClr val="171616"/>
      </a:accent5>
      <a:accent6>
        <a:srgbClr val="757070"/>
      </a:accent6>
      <a:hlink>
        <a:srgbClr val="262626"/>
      </a:hlink>
      <a:folHlink>
        <a:srgbClr val="954F72"/>
      </a:folHlink>
    </a:clrScheme>
    <a:fontScheme name="常用3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369</Words>
  <Application>Microsoft Office PowerPoint</Application>
  <PresentationFormat>自定义</PresentationFormat>
  <Paragraphs>27</Paragraphs>
  <Slides>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Office 主题​​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楚 小凝</dc:creator>
  <cp:lastModifiedBy>li</cp:lastModifiedBy>
  <cp:revision>20</cp:revision>
  <dcterms:created xsi:type="dcterms:W3CDTF">2019-06-20T14:50:51Z</dcterms:created>
  <dcterms:modified xsi:type="dcterms:W3CDTF">2020-05-20T12:13:19Z</dcterms:modified>
</cp:coreProperties>
</file>