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60" r:id="rId2"/>
    <p:sldId id="257" r:id="rId3"/>
    <p:sldId id="267" r:id="rId4"/>
    <p:sldId id="261" r:id="rId5"/>
    <p:sldId id="280" r:id="rId6"/>
    <p:sldId id="281" r:id="rId7"/>
    <p:sldId id="314" r:id="rId8"/>
    <p:sldId id="266" r:id="rId9"/>
    <p:sldId id="362" r:id="rId10"/>
    <p:sldId id="364" r:id="rId11"/>
    <p:sldId id="365" r:id="rId12"/>
    <p:sldId id="373" r:id="rId13"/>
    <p:sldId id="269" r:id="rId14"/>
    <p:sldId id="363" r:id="rId15"/>
    <p:sldId id="361" r:id="rId16"/>
    <p:sldId id="368" r:id="rId17"/>
    <p:sldId id="371" r:id="rId18"/>
    <p:sldId id="370" r:id="rId19"/>
    <p:sldId id="369" r:id="rId20"/>
    <p:sldId id="374" r:id="rId21"/>
    <p:sldId id="375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2B498"/>
    <a:srgbClr val="25211E"/>
    <a:srgbClr val="E7E7E7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5" autoAdjust="0"/>
    <p:restoredTop sz="96220" autoAdjust="0"/>
  </p:normalViewPr>
  <p:slideViewPr>
    <p:cSldViewPr snapToGrid="0" showGuides="1">
      <p:cViewPr varScale="1">
        <p:scale>
          <a:sx n="77" d="100"/>
          <a:sy n="77" d="100"/>
        </p:scale>
        <p:origin x="20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1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95501-F8EB-4ABB-9B28-DCDB68C542E7}" type="datetimeFigureOut">
              <a:rPr lang="zh-CN" altLang="en-US" smtClean="0"/>
              <a:t>2020/7/7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148F0-80ED-476B-A004-C86CD11E2E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pic" sz="half" idx="13"/>
          </p:nvPr>
        </p:nvSpPr>
        <p:spPr>
          <a:xfrm>
            <a:off x="4090687" y="1785"/>
            <a:ext cx="4048614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pic" sz="half" idx="14"/>
          </p:nvPr>
        </p:nvSpPr>
        <p:spPr>
          <a:xfrm>
            <a:off x="-12079" y="-13743"/>
            <a:ext cx="4085360" cy="688548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pic" sz="half" idx="15"/>
          </p:nvPr>
        </p:nvSpPr>
        <p:spPr>
          <a:xfrm>
            <a:off x="8158531" y="1785"/>
            <a:ext cx="4048614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pic" sz="half" idx="13"/>
          </p:nvPr>
        </p:nvSpPr>
        <p:spPr>
          <a:xfrm>
            <a:off x="3174" y="1785"/>
            <a:ext cx="2967786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pic" sz="half" idx="14"/>
          </p:nvPr>
        </p:nvSpPr>
        <p:spPr>
          <a:xfrm>
            <a:off x="3075833" y="1785"/>
            <a:ext cx="2967751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pic" sz="half" idx="15"/>
          </p:nvPr>
        </p:nvSpPr>
        <p:spPr>
          <a:xfrm>
            <a:off x="6148690" y="1785"/>
            <a:ext cx="2967418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pic" sz="half" idx="16"/>
          </p:nvPr>
        </p:nvSpPr>
        <p:spPr>
          <a:xfrm>
            <a:off x="9221349" y="-1929"/>
            <a:ext cx="2970661" cy="686185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pic" idx="13"/>
          </p:nvPr>
        </p:nvSpPr>
        <p:spPr>
          <a:xfrm>
            <a:off x="6348" y="1785"/>
            <a:ext cx="7898913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pic" idx="13"/>
          </p:nvPr>
        </p:nvSpPr>
        <p:spPr>
          <a:xfrm>
            <a:off x="3174" y="3644900"/>
            <a:ext cx="12188827" cy="3213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pic" sz="quarter" idx="13"/>
          </p:nvPr>
        </p:nvSpPr>
        <p:spPr>
          <a:xfrm>
            <a:off x="6502171" y="2373903"/>
            <a:ext cx="4136598" cy="26106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j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pic" sz="quarter" idx="13"/>
          </p:nvPr>
        </p:nvSpPr>
        <p:spPr>
          <a:xfrm>
            <a:off x="6532246" y="3801262"/>
            <a:ext cx="2522220" cy="29257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rtner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pic" sz="quarter" idx="13"/>
          </p:nvPr>
        </p:nvSpPr>
        <p:spPr>
          <a:xfrm>
            <a:off x="4067797" y="3924157"/>
            <a:ext cx="1848130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pic" sz="quarter" idx="14"/>
          </p:nvPr>
        </p:nvSpPr>
        <p:spPr>
          <a:xfrm>
            <a:off x="1844663" y="3924157"/>
            <a:ext cx="1848130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pic" sz="quarter" idx="15"/>
          </p:nvPr>
        </p:nvSpPr>
        <p:spPr>
          <a:xfrm>
            <a:off x="8514067" y="3924158"/>
            <a:ext cx="1848129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pic" sz="quarter" idx="16"/>
          </p:nvPr>
        </p:nvSpPr>
        <p:spPr>
          <a:xfrm>
            <a:off x="6290932" y="3924158"/>
            <a:ext cx="1848130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pic" sz="quarter" idx="17"/>
          </p:nvPr>
        </p:nvSpPr>
        <p:spPr>
          <a:xfrm>
            <a:off x="4067797" y="2500268"/>
            <a:ext cx="1848130" cy="106494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pic" sz="quarter" idx="18"/>
          </p:nvPr>
        </p:nvSpPr>
        <p:spPr>
          <a:xfrm>
            <a:off x="1844663" y="2500268"/>
            <a:ext cx="1848130" cy="106494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pic" sz="quarter" idx="19"/>
          </p:nvPr>
        </p:nvSpPr>
        <p:spPr>
          <a:xfrm>
            <a:off x="8514067" y="2500269"/>
            <a:ext cx="1848129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pic" sz="quarter" idx="20"/>
          </p:nvPr>
        </p:nvSpPr>
        <p:spPr>
          <a:xfrm>
            <a:off x="6290932" y="2500269"/>
            <a:ext cx="1848130" cy="106494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pic" sz="quarter" idx="13"/>
          </p:nvPr>
        </p:nvSpPr>
        <p:spPr>
          <a:xfrm>
            <a:off x="1261014" y="2163260"/>
            <a:ext cx="1634296" cy="18957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pic" sz="quarter" idx="14"/>
          </p:nvPr>
        </p:nvSpPr>
        <p:spPr>
          <a:xfrm>
            <a:off x="9279590" y="2163260"/>
            <a:ext cx="1634296" cy="18957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pic" sz="quarter" idx="15"/>
          </p:nvPr>
        </p:nvSpPr>
        <p:spPr>
          <a:xfrm>
            <a:off x="6616400" y="2163260"/>
            <a:ext cx="1634296" cy="18957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pic" sz="quarter" idx="16"/>
          </p:nvPr>
        </p:nvSpPr>
        <p:spPr>
          <a:xfrm>
            <a:off x="3924204" y="2163260"/>
            <a:ext cx="1634296" cy="18957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ortfoli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pic" sz="quarter" idx="13"/>
          </p:nvPr>
        </p:nvSpPr>
        <p:spPr>
          <a:xfrm>
            <a:off x="10062116" y="1672682"/>
            <a:ext cx="2129884" cy="15611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pic" sz="quarter" idx="14"/>
          </p:nvPr>
        </p:nvSpPr>
        <p:spPr>
          <a:xfrm>
            <a:off x="5613321" y="3376960"/>
            <a:ext cx="1504874" cy="152957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pic" sz="quarter" idx="15"/>
          </p:nvPr>
        </p:nvSpPr>
        <p:spPr>
          <a:xfrm>
            <a:off x="7274310" y="3376960"/>
            <a:ext cx="2653991" cy="34810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pic" sz="quarter" idx="16"/>
          </p:nvPr>
        </p:nvSpPr>
        <p:spPr>
          <a:xfrm>
            <a:off x="5613321" y="-11151"/>
            <a:ext cx="4292678" cy="324500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pic" sz="quarter" idx="13"/>
          </p:nvPr>
        </p:nvSpPr>
        <p:spPr>
          <a:xfrm>
            <a:off x="7042572" y="2149556"/>
            <a:ext cx="2935696" cy="51638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Mason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pic" sz="quarter" idx="13"/>
          </p:nvPr>
        </p:nvSpPr>
        <p:spPr>
          <a:xfrm>
            <a:off x="3175" y="4594302"/>
            <a:ext cx="2963081" cy="226369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pic" sz="quarter" idx="14"/>
          </p:nvPr>
        </p:nvSpPr>
        <p:spPr>
          <a:xfrm>
            <a:off x="3175" y="-5577"/>
            <a:ext cx="2988528" cy="446606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pic" sz="quarter" idx="15"/>
          </p:nvPr>
        </p:nvSpPr>
        <p:spPr>
          <a:xfrm>
            <a:off x="3128659" y="-5577"/>
            <a:ext cx="2963082" cy="22581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pic" sz="quarter" idx="16"/>
          </p:nvPr>
        </p:nvSpPr>
        <p:spPr>
          <a:xfrm>
            <a:off x="3128659" y="2391935"/>
            <a:ext cx="2963082" cy="446606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body" sz="quarter" idx="1" hasCustomPrompt="1"/>
          </p:nvPr>
        </p:nvSpPr>
        <p:spPr>
          <a:xfrm>
            <a:off x="352926" y="1569803"/>
            <a:ext cx="2975922" cy="1320188"/>
          </a:xfrm>
          <a:prstGeom prst="rect">
            <a:avLst/>
          </a:prstGeom>
        </p:spPr>
        <p:txBody>
          <a:bodyPr lIns="60928" tIns="60928" rIns="60928" bIns="60928" anchor="b">
            <a:noAutofit/>
          </a:bodyPr>
          <a:lstStyle>
            <a:lvl1pPr marL="0" indent="0" algn="r" defTabSz="914400">
              <a:buSzTx/>
              <a:buFontTx/>
              <a:buNone/>
              <a:defRPr sz="2100">
                <a:solidFill>
                  <a:srgbClr val="513F2A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L="542925" indent="-200025" algn="r" defTabSz="914400">
              <a:buFontTx/>
              <a:defRPr sz="2100">
                <a:solidFill>
                  <a:srgbClr val="513F2A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925830" indent="-240030" algn="r" defTabSz="914400">
              <a:buFontTx/>
              <a:defRPr sz="2100">
                <a:solidFill>
                  <a:srgbClr val="513F2A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295400" indent="-266700" algn="r" defTabSz="914400">
              <a:buFontTx/>
              <a:defRPr sz="2100">
                <a:solidFill>
                  <a:srgbClr val="513F2A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1638300" indent="-266700" algn="r" defTabSz="914400">
              <a:buFontTx/>
              <a:defRPr sz="2100">
                <a:solidFill>
                  <a:srgbClr val="513F2A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175" y="0"/>
            <a:ext cx="121888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pic" sz="half" idx="13"/>
          </p:nvPr>
        </p:nvSpPr>
        <p:spPr>
          <a:xfrm>
            <a:off x="8166086" y="0"/>
            <a:ext cx="402591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sz="half" idx="14"/>
          </p:nvPr>
        </p:nvSpPr>
        <p:spPr>
          <a:xfrm>
            <a:off x="3175" y="0"/>
            <a:ext cx="402591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sz="quarter" idx="15"/>
          </p:nvPr>
        </p:nvSpPr>
        <p:spPr>
          <a:xfrm>
            <a:off x="4084630" y="0"/>
            <a:ext cx="4025915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quarter" idx="16"/>
          </p:nvPr>
        </p:nvSpPr>
        <p:spPr>
          <a:xfrm>
            <a:off x="4084630" y="3488435"/>
            <a:ext cx="4025915" cy="336956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pic" idx="13"/>
          </p:nvPr>
        </p:nvSpPr>
        <p:spPr>
          <a:xfrm>
            <a:off x="-1" y="-894"/>
            <a:ext cx="12192001" cy="68597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pic" sz="half" idx="13"/>
          </p:nvPr>
        </p:nvSpPr>
        <p:spPr>
          <a:xfrm>
            <a:off x="2936875" y="0"/>
            <a:ext cx="457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pic" sz="half" idx="14"/>
          </p:nvPr>
        </p:nvSpPr>
        <p:spPr>
          <a:xfrm>
            <a:off x="7616825" y="0"/>
            <a:ext cx="457200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pic" sz="half" idx="13"/>
          </p:nvPr>
        </p:nvSpPr>
        <p:spPr>
          <a:xfrm>
            <a:off x="3175" y="1785"/>
            <a:ext cx="3274894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sz="half" idx="14"/>
          </p:nvPr>
        </p:nvSpPr>
        <p:spPr>
          <a:xfrm>
            <a:off x="3378445" y="1785"/>
            <a:ext cx="3558492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pic" sz="half" idx="15"/>
          </p:nvPr>
        </p:nvSpPr>
        <p:spPr>
          <a:xfrm>
            <a:off x="9534736" y="1785"/>
            <a:ext cx="2654089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pic" sz="half" idx="13"/>
          </p:nvPr>
        </p:nvSpPr>
        <p:spPr>
          <a:xfrm>
            <a:off x="8165007" y="1785"/>
            <a:ext cx="4023819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pic" sz="half" idx="14"/>
          </p:nvPr>
        </p:nvSpPr>
        <p:spPr>
          <a:xfrm>
            <a:off x="6348" y="1785"/>
            <a:ext cx="4023818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pic" sz="quarter" idx="15"/>
          </p:nvPr>
        </p:nvSpPr>
        <p:spPr>
          <a:xfrm>
            <a:off x="4085678" y="1785"/>
            <a:ext cx="4023818" cy="34272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pic" sz="quarter" idx="16"/>
          </p:nvPr>
        </p:nvSpPr>
        <p:spPr>
          <a:xfrm>
            <a:off x="4085678" y="3488404"/>
            <a:ext cx="4023818" cy="33678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pic" sz="half" idx="13"/>
          </p:nvPr>
        </p:nvSpPr>
        <p:spPr>
          <a:xfrm>
            <a:off x="6097590" y="-4565"/>
            <a:ext cx="6091234" cy="34272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idx="14"/>
          </p:nvPr>
        </p:nvSpPr>
        <p:spPr>
          <a:xfrm>
            <a:off x="3174" y="1785"/>
            <a:ext cx="6091236" cy="685443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pic" sz="half" idx="15"/>
          </p:nvPr>
        </p:nvSpPr>
        <p:spPr>
          <a:xfrm>
            <a:off x="6097590" y="3429000"/>
            <a:ext cx="6091234" cy="34272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hf sldNum="0"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9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方正尚酷简体"/>
          <a:ea typeface="方正尚酷简体"/>
          <a:cs typeface="方正尚酷简体"/>
          <a:sym typeface="方正尚酷简体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方正尚酷简体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965" name="Shape 965"/>
          <p:cNvSpPr/>
          <p:nvPr/>
        </p:nvSpPr>
        <p:spPr>
          <a:xfrm>
            <a:off x="-1" y="-1"/>
            <a:ext cx="12192002" cy="6858001"/>
          </a:xfrm>
          <a:prstGeom prst="rect">
            <a:avLst/>
          </a:prstGeom>
          <a:solidFill>
            <a:srgbClr val="25211E">
              <a:alpha val="90000"/>
            </a:srgbClr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方正尚酷简体"/>
                <a:ea typeface="方正尚酷简体"/>
                <a:cs typeface="方正尚酷简体"/>
                <a:sym typeface="方正尚酷简体"/>
              </a:defRPr>
            </a:pPr>
            <a:endParaRPr/>
          </a:p>
        </p:txBody>
      </p:sp>
      <p:sp>
        <p:nvSpPr>
          <p:cNvPr id="966" name="Shape 966"/>
          <p:cNvSpPr/>
          <p:nvPr/>
        </p:nvSpPr>
        <p:spPr>
          <a:xfrm>
            <a:off x="1478915" y="1928634"/>
            <a:ext cx="9234170" cy="23069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lnSpc>
                <a:spcPct val="80000"/>
              </a:lnSpc>
              <a:defRPr sz="10000" cap="all">
                <a:solidFill>
                  <a:srgbClr val="E7E7E7"/>
                </a:solidFill>
                <a:latin typeface="FZShangKuS-R-GB"/>
                <a:ea typeface="FZShangKuS-R-GB"/>
                <a:cs typeface="FZShangKuS-R-GB"/>
                <a:sym typeface="FZShangKuS-R-GB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7200" cap="none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无里配套市场调研报告</a:t>
            </a:r>
            <a:endParaRPr kumimoji="0" lang="zh-CN" altLang="en-US" sz="7200" b="0" i="0" u="none" strike="noStrike" cap="none" spc="0" normalizeH="0" baseline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algn="ctr">
              <a:lnSpc>
                <a:spcPct val="100000"/>
              </a:lnSpc>
            </a:pPr>
            <a:endParaRPr sz="7200" dirty="0"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grpSp>
        <p:nvGrpSpPr>
          <p:cNvPr id="10" name="Group 348"/>
          <p:cNvGrpSpPr/>
          <p:nvPr/>
        </p:nvGrpSpPr>
        <p:grpSpPr>
          <a:xfrm>
            <a:off x="5457996" y="5679344"/>
            <a:ext cx="1275932" cy="206882"/>
            <a:chOff x="0" y="0"/>
            <a:chExt cx="2289809" cy="371277"/>
          </a:xfrm>
        </p:grpSpPr>
        <p:sp>
          <p:nvSpPr>
            <p:cNvPr id="11" name="Shape 343"/>
            <p:cNvSpPr/>
            <p:nvPr/>
          </p:nvSpPr>
          <p:spPr>
            <a:xfrm>
              <a:off x="0" y="0"/>
              <a:ext cx="373877" cy="363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extrusionOk="0">
                  <a:moveTo>
                    <a:pt x="10935" y="21600"/>
                  </a:moveTo>
                  <a:cubicBezTo>
                    <a:pt x="8100" y="21600"/>
                    <a:pt x="0" y="19649"/>
                    <a:pt x="0" y="10730"/>
                  </a:cubicBezTo>
                  <a:cubicBezTo>
                    <a:pt x="0" y="1951"/>
                    <a:pt x="7695" y="0"/>
                    <a:pt x="10800" y="0"/>
                  </a:cubicBezTo>
                  <a:cubicBezTo>
                    <a:pt x="13905" y="0"/>
                    <a:pt x="17280" y="557"/>
                    <a:pt x="19170" y="1951"/>
                  </a:cubicBezTo>
                  <a:cubicBezTo>
                    <a:pt x="19170" y="1951"/>
                    <a:pt x="19170" y="1951"/>
                    <a:pt x="19170" y="1951"/>
                  </a:cubicBezTo>
                  <a:cubicBezTo>
                    <a:pt x="19170" y="5992"/>
                    <a:pt x="19170" y="5992"/>
                    <a:pt x="19170" y="5992"/>
                  </a:cubicBezTo>
                  <a:cubicBezTo>
                    <a:pt x="19170" y="5992"/>
                    <a:pt x="19170" y="5992"/>
                    <a:pt x="19170" y="5992"/>
                  </a:cubicBezTo>
                  <a:cubicBezTo>
                    <a:pt x="19170" y="6550"/>
                    <a:pt x="18495" y="6550"/>
                    <a:pt x="18495" y="5992"/>
                  </a:cubicBezTo>
                  <a:cubicBezTo>
                    <a:pt x="18360" y="5295"/>
                    <a:pt x="16605" y="1115"/>
                    <a:pt x="12015" y="1254"/>
                  </a:cubicBezTo>
                  <a:cubicBezTo>
                    <a:pt x="7020" y="1254"/>
                    <a:pt x="3645" y="5295"/>
                    <a:pt x="3645" y="10591"/>
                  </a:cubicBezTo>
                  <a:cubicBezTo>
                    <a:pt x="3645" y="15886"/>
                    <a:pt x="7020" y="20485"/>
                    <a:pt x="11880" y="20346"/>
                  </a:cubicBezTo>
                  <a:cubicBezTo>
                    <a:pt x="13500" y="20206"/>
                    <a:pt x="15120" y="19649"/>
                    <a:pt x="15930" y="19092"/>
                  </a:cubicBezTo>
                  <a:cubicBezTo>
                    <a:pt x="15930" y="19092"/>
                    <a:pt x="15930" y="19092"/>
                    <a:pt x="15930" y="19092"/>
                  </a:cubicBezTo>
                  <a:cubicBezTo>
                    <a:pt x="15930" y="14354"/>
                    <a:pt x="15930" y="14354"/>
                    <a:pt x="15930" y="14354"/>
                  </a:cubicBezTo>
                  <a:cubicBezTo>
                    <a:pt x="15930" y="14354"/>
                    <a:pt x="15930" y="14354"/>
                    <a:pt x="15930" y="14354"/>
                  </a:cubicBezTo>
                  <a:cubicBezTo>
                    <a:pt x="15930" y="13099"/>
                    <a:pt x="15120" y="12681"/>
                    <a:pt x="14445" y="12681"/>
                  </a:cubicBezTo>
                  <a:cubicBezTo>
                    <a:pt x="13905" y="12681"/>
                    <a:pt x="13905" y="11845"/>
                    <a:pt x="14445" y="11845"/>
                  </a:cubicBezTo>
                  <a:cubicBezTo>
                    <a:pt x="14445" y="11845"/>
                    <a:pt x="14445" y="11845"/>
                    <a:pt x="14445" y="11845"/>
                  </a:cubicBezTo>
                  <a:cubicBezTo>
                    <a:pt x="21060" y="11845"/>
                    <a:pt x="21060" y="11845"/>
                    <a:pt x="21060" y="11845"/>
                  </a:cubicBezTo>
                  <a:cubicBezTo>
                    <a:pt x="21060" y="11845"/>
                    <a:pt x="21060" y="11845"/>
                    <a:pt x="21060" y="11845"/>
                  </a:cubicBezTo>
                  <a:cubicBezTo>
                    <a:pt x="21600" y="11845"/>
                    <a:pt x="21600" y="12681"/>
                    <a:pt x="21060" y="12681"/>
                  </a:cubicBezTo>
                  <a:cubicBezTo>
                    <a:pt x="20250" y="12681"/>
                    <a:pt x="19575" y="13099"/>
                    <a:pt x="19575" y="14354"/>
                  </a:cubicBezTo>
                  <a:cubicBezTo>
                    <a:pt x="19575" y="14354"/>
                    <a:pt x="19575" y="14354"/>
                    <a:pt x="19575" y="14354"/>
                  </a:cubicBezTo>
                  <a:cubicBezTo>
                    <a:pt x="19575" y="19092"/>
                    <a:pt x="19575" y="19092"/>
                    <a:pt x="19575" y="19092"/>
                  </a:cubicBezTo>
                  <a:cubicBezTo>
                    <a:pt x="19575" y="19092"/>
                    <a:pt x="19575" y="19092"/>
                    <a:pt x="19575" y="19092"/>
                  </a:cubicBezTo>
                  <a:cubicBezTo>
                    <a:pt x="17820" y="20625"/>
                    <a:pt x="13905" y="21600"/>
                    <a:pt x="10935" y="21600"/>
                  </a:cubicBezTo>
                  <a:cubicBezTo>
                    <a:pt x="10935" y="21600"/>
                    <a:pt x="10935" y="21600"/>
                    <a:pt x="10935" y="21600"/>
                  </a:cubicBezTo>
                  <a:cubicBezTo>
                    <a:pt x="10935" y="21600"/>
                    <a:pt x="10935" y="21600"/>
                    <a:pt x="10935" y="21600"/>
                  </a:cubicBezTo>
                  <a:close/>
                </a:path>
              </a:pathLst>
            </a:custGeom>
            <a:solidFill>
              <a:srgbClr val="C2B4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endParaRPr/>
            </a:p>
          </p:txBody>
        </p:sp>
        <p:sp>
          <p:nvSpPr>
            <p:cNvPr id="12" name="Shape 344"/>
            <p:cNvSpPr/>
            <p:nvPr/>
          </p:nvSpPr>
          <p:spPr>
            <a:xfrm>
              <a:off x="1071155" y="0"/>
              <a:ext cx="342566" cy="36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84" y="21600"/>
                  </a:moveTo>
                  <a:cubicBezTo>
                    <a:pt x="15238" y="21600"/>
                    <a:pt x="19381" y="19949"/>
                    <a:pt x="21600" y="18436"/>
                  </a:cubicBezTo>
                  <a:cubicBezTo>
                    <a:pt x="21600" y="18436"/>
                    <a:pt x="21600" y="18436"/>
                    <a:pt x="21600" y="18436"/>
                  </a:cubicBezTo>
                  <a:cubicBezTo>
                    <a:pt x="21600" y="14721"/>
                    <a:pt x="21600" y="14721"/>
                    <a:pt x="21600" y="14721"/>
                  </a:cubicBezTo>
                  <a:cubicBezTo>
                    <a:pt x="21600" y="14721"/>
                    <a:pt x="21600" y="14721"/>
                    <a:pt x="21600" y="14721"/>
                  </a:cubicBezTo>
                  <a:cubicBezTo>
                    <a:pt x="21600" y="14171"/>
                    <a:pt x="21304" y="14033"/>
                    <a:pt x="21008" y="14721"/>
                  </a:cubicBezTo>
                  <a:cubicBezTo>
                    <a:pt x="20860" y="15409"/>
                    <a:pt x="18345" y="20362"/>
                    <a:pt x="12871" y="20499"/>
                  </a:cubicBezTo>
                  <a:cubicBezTo>
                    <a:pt x="7545" y="20637"/>
                    <a:pt x="3995" y="15959"/>
                    <a:pt x="3995" y="10731"/>
                  </a:cubicBezTo>
                  <a:cubicBezTo>
                    <a:pt x="3995" y="5503"/>
                    <a:pt x="7693" y="1376"/>
                    <a:pt x="13167" y="1238"/>
                  </a:cubicBezTo>
                  <a:cubicBezTo>
                    <a:pt x="18197" y="1238"/>
                    <a:pt x="20121" y="5503"/>
                    <a:pt x="20268" y="6191"/>
                  </a:cubicBezTo>
                  <a:cubicBezTo>
                    <a:pt x="20268" y="6741"/>
                    <a:pt x="20712" y="6741"/>
                    <a:pt x="20712" y="6191"/>
                  </a:cubicBezTo>
                  <a:cubicBezTo>
                    <a:pt x="20712" y="6191"/>
                    <a:pt x="20712" y="6191"/>
                    <a:pt x="20712" y="6191"/>
                  </a:cubicBezTo>
                  <a:cubicBezTo>
                    <a:pt x="20712" y="2201"/>
                    <a:pt x="20712" y="2201"/>
                    <a:pt x="20712" y="2201"/>
                  </a:cubicBezTo>
                  <a:cubicBezTo>
                    <a:pt x="20712" y="2201"/>
                    <a:pt x="20712" y="2201"/>
                    <a:pt x="20712" y="2201"/>
                  </a:cubicBezTo>
                  <a:cubicBezTo>
                    <a:pt x="18641" y="825"/>
                    <a:pt x="15238" y="0"/>
                    <a:pt x="11836" y="0"/>
                  </a:cubicBezTo>
                  <a:cubicBezTo>
                    <a:pt x="8433" y="0"/>
                    <a:pt x="0" y="2201"/>
                    <a:pt x="0" y="10869"/>
                  </a:cubicBezTo>
                  <a:cubicBezTo>
                    <a:pt x="0" y="19674"/>
                    <a:pt x="8877" y="21600"/>
                    <a:pt x="11984" y="21600"/>
                  </a:cubicBezTo>
                  <a:cubicBezTo>
                    <a:pt x="11984" y="21600"/>
                    <a:pt x="11984" y="21600"/>
                    <a:pt x="11984" y="21600"/>
                  </a:cubicBezTo>
                  <a:cubicBezTo>
                    <a:pt x="11984" y="21600"/>
                    <a:pt x="11984" y="21600"/>
                    <a:pt x="11984" y="21600"/>
                  </a:cubicBezTo>
                  <a:close/>
                </a:path>
              </a:pathLst>
            </a:custGeom>
            <a:solidFill>
              <a:srgbClr val="C2B4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endParaRPr/>
            </a:p>
          </p:txBody>
        </p:sp>
        <p:sp>
          <p:nvSpPr>
            <p:cNvPr id="13" name="Shape 345"/>
            <p:cNvSpPr/>
            <p:nvPr/>
          </p:nvSpPr>
          <p:spPr>
            <a:xfrm>
              <a:off x="2153666" y="16831"/>
              <a:ext cx="136144" cy="354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extrusionOk="0">
                  <a:moveTo>
                    <a:pt x="19032" y="20599"/>
                  </a:moveTo>
                  <a:cubicBezTo>
                    <a:pt x="16908" y="20599"/>
                    <a:pt x="15137" y="20026"/>
                    <a:pt x="15137" y="18739"/>
                  </a:cubicBezTo>
                  <a:cubicBezTo>
                    <a:pt x="15137" y="18739"/>
                    <a:pt x="15137" y="18739"/>
                    <a:pt x="15137" y="18739"/>
                  </a:cubicBezTo>
                  <a:cubicBezTo>
                    <a:pt x="15137" y="2575"/>
                    <a:pt x="15137" y="2575"/>
                    <a:pt x="15137" y="2575"/>
                  </a:cubicBezTo>
                  <a:cubicBezTo>
                    <a:pt x="15137" y="2575"/>
                    <a:pt x="15137" y="2575"/>
                    <a:pt x="15137" y="2575"/>
                  </a:cubicBezTo>
                  <a:cubicBezTo>
                    <a:pt x="15137" y="1287"/>
                    <a:pt x="16908" y="715"/>
                    <a:pt x="19032" y="715"/>
                  </a:cubicBezTo>
                  <a:cubicBezTo>
                    <a:pt x="21157" y="715"/>
                    <a:pt x="21157" y="0"/>
                    <a:pt x="19032" y="0"/>
                  </a:cubicBezTo>
                  <a:cubicBezTo>
                    <a:pt x="19032" y="0"/>
                    <a:pt x="19032" y="0"/>
                    <a:pt x="19032" y="0"/>
                  </a:cubicBezTo>
                  <a:cubicBezTo>
                    <a:pt x="1327" y="0"/>
                    <a:pt x="1327" y="0"/>
                    <a:pt x="1327" y="0"/>
                  </a:cubicBezTo>
                  <a:cubicBezTo>
                    <a:pt x="1327" y="0"/>
                    <a:pt x="1327" y="0"/>
                    <a:pt x="1327" y="0"/>
                  </a:cubicBezTo>
                  <a:cubicBezTo>
                    <a:pt x="-443" y="0"/>
                    <a:pt x="-443" y="715"/>
                    <a:pt x="1327" y="715"/>
                  </a:cubicBezTo>
                  <a:cubicBezTo>
                    <a:pt x="3452" y="715"/>
                    <a:pt x="5577" y="1287"/>
                    <a:pt x="5577" y="2575"/>
                  </a:cubicBezTo>
                  <a:cubicBezTo>
                    <a:pt x="5577" y="2575"/>
                    <a:pt x="5577" y="2575"/>
                    <a:pt x="5577" y="2575"/>
                  </a:cubicBezTo>
                  <a:cubicBezTo>
                    <a:pt x="5577" y="18739"/>
                    <a:pt x="5577" y="18739"/>
                    <a:pt x="5577" y="18739"/>
                  </a:cubicBezTo>
                  <a:cubicBezTo>
                    <a:pt x="5577" y="18739"/>
                    <a:pt x="5577" y="18739"/>
                    <a:pt x="5577" y="18739"/>
                  </a:cubicBezTo>
                  <a:cubicBezTo>
                    <a:pt x="5577" y="20026"/>
                    <a:pt x="3452" y="20599"/>
                    <a:pt x="1327" y="20599"/>
                  </a:cubicBezTo>
                  <a:cubicBezTo>
                    <a:pt x="-443" y="20599"/>
                    <a:pt x="-443" y="21600"/>
                    <a:pt x="1327" y="21600"/>
                  </a:cubicBezTo>
                  <a:cubicBezTo>
                    <a:pt x="1327" y="21600"/>
                    <a:pt x="1327" y="21600"/>
                    <a:pt x="1327" y="21600"/>
                  </a:cubicBezTo>
                  <a:cubicBezTo>
                    <a:pt x="19032" y="21600"/>
                    <a:pt x="19032" y="21600"/>
                    <a:pt x="19032" y="21600"/>
                  </a:cubicBezTo>
                  <a:cubicBezTo>
                    <a:pt x="19032" y="21600"/>
                    <a:pt x="19032" y="21600"/>
                    <a:pt x="19032" y="21600"/>
                  </a:cubicBezTo>
                  <a:cubicBezTo>
                    <a:pt x="21157" y="21600"/>
                    <a:pt x="21157" y="20599"/>
                    <a:pt x="19032" y="20599"/>
                  </a:cubicBezTo>
                  <a:cubicBezTo>
                    <a:pt x="19032" y="20599"/>
                    <a:pt x="19032" y="20599"/>
                    <a:pt x="19032" y="20599"/>
                  </a:cubicBezTo>
                  <a:cubicBezTo>
                    <a:pt x="19032" y="20599"/>
                    <a:pt x="19032" y="20599"/>
                    <a:pt x="19032" y="20599"/>
                  </a:cubicBezTo>
                  <a:close/>
                </a:path>
              </a:pathLst>
            </a:custGeom>
            <a:solidFill>
              <a:srgbClr val="C2B4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endParaRPr/>
            </a:p>
          </p:txBody>
        </p:sp>
        <p:sp>
          <p:nvSpPr>
            <p:cNvPr id="14" name="Shape 346"/>
            <p:cNvSpPr/>
            <p:nvPr/>
          </p:nvSpPr>
          <p:spPr>
            <a:xfrm>
              <a:off x="534171" y="9900"/>
              <a:ext cx="373735" cy="36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extrusionOk="0">
                  <a:moveTo>
                    <a:pt x="500" y="701"/>
                  </a:moveTo>
                  <a:cubicBezTo>
                    <a:pt x="1300" y="701"/>
                    <a:pt x="2100" y="1262"/>
                    <a:pt x="2100" y="2525"/>
                  </a:cubicBezTo>
                  <a:cubicBezTo>
                    <a:pt x="2100" y="2525"/>
                    <a:pt x="2100" y="2525"/>
                    <a:pt x="2100" y="2525"/>
                  </a:cubicBezTo>
                  <a:cubicBezTo>
                    <a:pt x="2100" y="12904"/>
                    <a:pt x="2100" y="12904"/>
                    <a:pt x="2100" y="12904"/>
                  </a:cubicBezTo>
                  <a:cubicBezTo>
                    <a:pt x="2100" y="12904"/>
                    <a:pt x="2100" y="12904"/>
                    <a:pt x="2100" y="12904"/>
                  </a:cubicBezTo>
                  <a:cubicBezTo>
                    <a:pt x="2100" y="17953"/>
                    <a:pt x="5700" y="21600"/>
                    <a:pt x="10500" y="21600"/>
                  </a:cubicBezTo>
                  <a:cubicBezTo>
                    <a:pt x="15166" y="21600"/>
                    <a:pt x="19033" y="17953"/>
                    <a:pt x="19033" y="12904"/>
                  </a:cubicBezTo>
                  <a:cubicBezTo>
                    <a:pt x="19033" y="12904"/>
                    <a:pt x="19033" y="12904"/>
                    <a:pt x="19033" y="12904"/>
                  </a:cubicBezTo>
                  <a:cubicBezTo>
                    <a:pt x="19166" y="2525"/>
                    <a:pt x="19166" y="2525"/>
                    <a:pt x="19166" y="2525"/>
                  </a:cubicBezTo>
                  <a:cubicBezTo>
                    <a:pt x="19166" y="2525"/>
                    <a:pt x="19166" y="2525"/>
                    <a:pt x="19166" y="2525"/>
                  </a:cubicBezTo>
                  <a:cubicBezTo>
                    <a:pt x="19166" y="1262"/>
                    <a:pt x="19966" y="701"/>
                    <a:pt x="20633" y="701"/>
                  </a:cubicBezTo>
                  <a:cubicBezTo>
                    <a:pt x="21433" y="701"/>
                    <a:pt x="21433" y="0"/>
                    <a:pt x="20633" y="0"/>
                  </a:cubicBezTo>
                  <a:cubicBezTo>
                    <a:pt x="20633" y="0"/>
                    <a:pt x="20633" y="0"/>
                    <a:pt x="20633" y="0"/>
                  </a:cubicBezTo>
                  <a:cubicBezTo>
                    <a:pt x="16100" y="0"/>
                    <a:pt x="16100" y="0"/>
                    <a:pt x="16100" y="0"/>
                  </a:cubicBezTo>
                  <a:cubicBezTo>
                    <a:pt x="16100" y="0"/>
                    <a:pt x="16100" y="0"/>
                    <a:pt x="16100" y="0"/>
                  </a:cubicBezTo>
                  <a:cubicBezTo>
                    <a:pt x="15300" y="0"/>
                    <a:pt x="15300" y="701"/>
                    <a:pt x="16100" y="701"/>
                  </a:cubicBezTo>
                  <a:cubicBezTo>
                    <a:pt x="16900" y="701"/>
                    <a:pt x="17566" y="1262"/>
                    <a:pt x="17566" y="2525"/>
                  </a:cubicBezTo>
                  <a:cubicBezTo>
                    <a:pt x="17566" y="2525"/>
                    <a:pt x="17566" y="2525"/>
                    <a:pt x="17566" y="2525"/>
                  </a:cubicBezTo>
                  <a:cubicBezTo>
                    <a:pt x="17833" y="13465"/>
                    <a:pt x="17833" y="13465"/>
                    <a:pt x="17833" y="13465"/>
                  </a:cubicBezTo>
                  <a:cubicBezTo>
                    <a:pt x="17833" y="13465"/>
                    <a:pt x="17833" y="13465"/>
                    <a:pt x="17833" y="13465"/>
                  </a:cubicBezTo>
                  <a:cubicBezTo>
                    <a:pt x="17833" y="16971"/>
                    <a:pt x="15033" y="20478"/>
                    <a:pt x="11700" y="20478"/>
                  </a:cubicBezTo>
                  <a:cubicBezTo>
                    <a:pt x="8366" y="20478"/>
                    <a:pt x="5700" y="17673"/>
                    <a:pt x="5700" y="14166"/>
                  </a:cubicBezTo>
                  <a:cubicBezTo>
                    <a:pt x="5700" y="14166"/>
                    <a:pt x="5700" y="14166"/>
                    <a:pt x="5700" y="14166"/>
                  </a:cubicBezTo>
                  <a:cubicBezTo>
                    <a:pt x="5700" y="2525"/>
                    <a:pt x="5700" y="2525"/>
                    <a:pt x="5700" y="2525"/>
                  </a:cubicBezTo>
                  <a:cubicBezTo>
                    <a:pt x="5700" y="2525"/>
                    <a:pt x="5700" y="2525"/>
                    <a:pt x="5700" y="2525"/>
                  </a:cubicBezTo>
                  <a:cubicBezTo>
                    <a:pt x="5700" y="1262"/>
                    <a:pt x="6500" y="701"/>
                    <a:pt x="7166" y="701"/>
                  </a:cubicBezTo>
                  <a:cubicBezTo>
                    <a:pt x="7966" y="701"/>
                    <a:pt x="7966" y="0"/>
                    <a:pt x="7166" y="0"/>
                  </a:cubicBezTo>
                  <a:cubicBezTo>
                    <a:pt x="7166" y="0"/>
                    <a:pt x="7166" y="0"/>
                    <a:pt x="7166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500" y="0"/>
                    <a:pt x="500" y="0"/>
                    <a:pt x="500" y="0"/>
                  </a:cubicBezTo>
                  <a:cubicBezTo>
                    <a:pt x="-167" y="0"/>
                    <a:pt x="-167" y="701"/>
                    <a:pt x="500" y="701"/>
                  </a:cubicBezTo>
                  <a:cubicBezTo>
                    <a:pt x="500" y="701"/>
                    <a:pt x="500" y="701"/>
                    <a:pt x="500" y="701"/>
                  </a:cubicBezTo>
                  <a:cubicBezTo>
                    <a:pt x="500" y="701"/>
                    <a:pt x="500" y="701"/>
                    <a:pt x="500" y="701"/>
                  </a:cubicBezTo>
                  <a:close/>
                </a:path>
              </a:pathLst>
            </a:custGeom>
            <a:solidFill>
              <a:srgbClr val="C2B4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endParaRPr/>
            </a:p>
          </p:txBody>
        </p:sp>
        <p:sp>
          <p:nvSpPr>
            <p:cNvPr id="15" name="Shape 347"/>
            <p:cNvSpPr/>
            <p:nvPr/>
          </p:nvSpPr>
          <p:spPr>
            <a:xfrm>
              <a:off x="1617955" y="0"/>
              <a:ext cx="342567" cy="36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32" y="21600"/>
                  </a:moveTo>
                  <a:cubicBezTo>
                    <a:pt x="15238" y="21600"/>
                    <a:pt x="19381" y="19949"/>
                    <a:pt x="21600" y="18436"/>
                  </a:cubicBezTo>
                  <a:cubicBezTo>
                    <a:pt x="21600" y="18436"/>
                    <a:pt x="21600" y="18436"/>
                    <a:pt x="21600" y="18436"/>
                  </a:cubicBezTo>
                  <a:cubicBezTo>
                    <a:pt x="21600" y="14721"/>
                    <a:pt x="21600" y="14721"/>
                    <a:pt x="21600" y="14721"/>
                  </a:cubicBezTo>
                  <a:cubicBezTo>
                    <a:pt x="21600" y="14721"/>
                    <a:pt x="21600" y="14721"/>
                    <a:pt x="21600" y="14721"/>
                  </a:cubicBezTo>
                  <a:cubicBezTo>
                    <a:pt x="21600" y="14171"/>
                    <a:pt x="21304" y="14033"/>
                    <a:pt x="21156" y="14721"/>
                  </a:cubicBezTo>
                  <a:cubicBezTo>
                    <a:pt x="20860" y="15409"/>
                    <a:pt x="18345" y="20362"/>
                    <a:pt x="13019" y="20499"/>
                  </a:cubicBezTo>
                  <a:cubicBezTo>
                    <a:pt x="7545" y="20637"/>
                    <a:pt x="4142" y="15959"/>
                    <a:pt x="4142" y="10731"/>
                  </a:cubicBezTo>
                  <a:cubicBezTo>
                    <a:pt x="4142" y="5503"/>
                    <a:pt x="7693" y="1376"/>
                    <a:pt x="13167" y="1238"/>
                  </a:cubicBezTo>
                  <a:cubicBezTo>
                    <a:pt x="18197" y="1238"/>
                    <a:pt x="20268" y="5503"/>
                    <a:pt x="20268" y="6191"/>
                  </a:cubicBezTo>
                  <a:cubicBezTo>
                    <a:pt x="20268" y="6741"/>
                    <a:pt x="20860" y="6741"/>
                    <a:pt x="20860" y="6191"/>
                  </a:cubicBezTo>
                  <a:cubicBezTo>
                    <a:pt x="20860" y="6191"/>
                    <a:pt x="20860" y="6191"/>
                    <a:pt x="20860" y="6191"/>
                  </a:cubicBezTo>
                  <a:cubicBezTo>
                    <a:pt x="20860" y="2201"/>
                    <a:pt x="20860" y="2201"/>
                    <a:pt x="20860" y="2201"/>
                  </a:cubicBezTo>
                  <a:cubicBezTo>
                    <a:pt x="20860" y="2201"/>
                    <a:pt x="20860" y="2201"/>
                    <a:pt x="20860" y="2201"/>
                  </a:cubicBezTo>
                  <a:cubicBezTo>
                    <a:pt x="18641" y="825"/>
                    <a:pt x="15238" y="0"/>
                    <a:pt x="11836" y="0"/>
                  </a:cubicBezTo>
                  <a:cubicBezTo>
                    <a:pt x="8433" y="0"/>
                    <a:pt x="0" y="2201"/>
                    <a:pt x="0" y="10869"/>
                  </a:cubicBezTo>
                  <a:cubicBezTo>
                    <a:pt x="0" y="19674"/>
                    <a:pt x="8877" y="21600"/>
                    <a:pt x="12132" y="21600"/>
                  </a:cubicBezTo>
                  <a:cubicBezTo>
                    <a:pt x="12132" y="21600"/>
                    <a:pt x="12132" y="21600"/>
                    <a:pt x="12132" y="21600"/>
                  </a:cubicBezTo>
                  <a:cubicBezTo>
                    <a:pt x="12132" y="21600"/>
                    <a:pt x="12132" y="21600"/>
                    <a:pt x="12132" y="21600"/>
                  </a:cubicBezTo>
                  <a:close/>
                </a:path>
              </a:pathLst>
            </a:custGeom>
            <a:solidFill>
              <a:srgbClr val="C2B49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endParaRPr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869690" y="3436620"/>
            <a:ext cx="4893310" cy="25520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梁思伊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180600226</a:t>
            </a:r>
            <a:endParaRPr kumimoji="0" lang="en-US" altLang="zh-CN" sz="32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徐彦   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180600227</a:t>
            </a:r>
            <a:endParaRPr kumimoji="0" lang="en-US" altLang="zh-CN" sz="32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陈馨怡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180600228</a:t>
            </a:r>
            <a:endParaRPr kumimoji="0" lang="en-US" altLang="zh-CN" sz="32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卓丹琪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180600229</a:t>
            </a:r>
            <a:endParaRPr kumimoji="0" lang="en-US" altLang="zh-CN" sz="32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32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" grpId="0" bldLvl="0" animBg="1"/>
      <p:bldP spid="9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6580" b="22099"/>
          <a:stretch>
            <a:fillRect/>
          </a:stretch>
        </p:blipFill>
        <p:spPr>
          <a:xfrm>
            <a:off x="478790" y="1957070"/>
            <a:ext cx="7474585" cy="3836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190" y="304800"/>
            <a:ext cx="5828665" cy="613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225" y="0"/>
            <a:ext cx="485330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5" y="1821815"/>
            <a:ext cx="5901690" cy="389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45" y="0"/>
            <a:ext cx="457073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3546"/>
          <a:stretch>
            <a:fillRect/>
          </a:stretch>
        </p:blipFill>
        <p:spPr>
          <a:xfrm>
            <a:off x="1168400" y="2195830"/>
            <a:ext cx="5659755" cy="649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t="27222" b="24025"/>
          <a:stretch>
            <a:fillRect/>
          </a:stretch>
        </p:blipFill>
        <p:spPr>
          <a:xfrm>
            <a:off x="725805" y="2133600"/>
            <a:ext cx="6527800" cy="31826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0" y="0"/>
            <a:ext cx="449389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55" y="214630"/>
            <a:ext cx="4994910" cy="6660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70" y="1986280"/>
            <a:ext cx="5720080" cy="390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55" y="0"/>
            <a:ext cx="449961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1988185"/>
            <a:ext cx="6329045" cy="433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210" y="0"/>
            <a:ext cx="457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2824" b="33880"/>
          <a:stretch>
            <a:fillRect/>
          </a:stretch>
        </p:blipFill>
        <p:spPr>
          <a:xfrm>
            <a:off x="1177290" y="1993900"/>
            <a:ext cx="5560060" cy="361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595" y="0"/>
            <a:ext cx="457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1133475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40" y="0"/>
            <a:ext cx="449961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0" y="2023745"/>
            <a:ext cx="5471795" cy="3778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991360"/>
            <a:ext cx="5299075" cy="3977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20" y="169545"/>
            <a:ext cx="4669155" cy="622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192535" y="-2016684"/>
            <a:ext cx="10378120" cy="10818344"/>
          </a:xfrm>
          <a:prstGeom prst="rect">
            <a:avLst/>
          </a:prstGeom>
          <a:ln w="12700">
            <a:miter lim="400000"/>
          </a:ln>
        </p:spPr>
        <p:txBody>
          <a:bodyPr lIns="22859" tIns="22859" rIns="22859" bIns="22859">
            <a:spAutoFit/>
          </a:bodyPr>
          <a:lstStyle>
            <a:lvl1pPr algn="ctr" defTabSz="913765">
              <a:lnSpc>
                <a:spcPct val="90000"/>
              </a:lnSpc>
              <a:defRPr sz="70000" cap="all" spc="0">
                <a:solidFill>
                  <a:srgbClr val="E7E7E7"/>
                </a:solidFill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G</a:t>
            </a:r>
          </a:p>
        </p:txBody>
      </p:sp>
      <p:sp>
        <p:nvSpPr>
          <p:cNvPr id="352" name="Shape 352"/>
          <p:cNvSpPr/>
          <p:nvPr/>
        </p:nvSpPr>
        <p:spPr>
          <a:xfrm>
            <a:off x="3189665" y="475648"/>
            <a:ext cx="1370762" cy="271020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defTabSz="913765">
              <a:defRPr sz="1400" cap="all">
                <a:latin typeface="Futura LT Medium"/>
                <a:ea typeface="Futura LT Medium"/>
                <a:cs typeface="Futura LT Medium"/>
                <a:sym typeface="Futura LT Medium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83700" y="5646189"/>
            <a:ext cx="1754488" cy="346469"/>
            <a:chOff x="2381310" y="3837792"/>
            <a:chExt cx="1754488" cy="346469"/>
          </a:xfrm>
        </p:grpSpPr>
        <p:sp>
          <p:nvSpPr>
            <p:cNvPr id="353" name="Shape 353"/>
            <p:cNvSpPr/>
            <p:nvPr/>
          </p:nvSpPr>
          <p:spPr>
            <a:xfrm>
              <a:off x="2381310" y="3837792"/>
              <a:ext cx="1754488" cy="346469"/>
            </a:xfrm>
            <a:prstGeom prst="rect">
              <a:avLst/>
            </a:prstGeom>
            <a:ln>
              <a:solidFill>
                <a:srgbClr val="000000"/>
              </a:solidFill>
              <a:miter/>
            </a:ln>
          </p:spPr>
          <p:txBody>
            <a:bodyPr lIns="22859" tIns="22859" rIns="22859" bIns="22859" anchor="ctr"/>
            <a:lstStyle/>
            <a:p>
              <a:pPr algn="ctr" defTabSz="913765">
                <a:defRPr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80208" y="3875517"/>
              <a:ext cx="1156692" cy="271020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22859" tIns="22859" rIns="22859" bIns="22859" anchor="ctr">
              <a:spAutoFit/>
            </a:bodyPr>
            <a:lstStyle>
              <a:lvl1pPr algn="ctr" defTabSz="913765">
                <a:defRPr sz="1400" cap="all">
                  <a:latin typeface="Futura LT Medium"/>
                  <a:ea typeface="Futura LT Medium"/>
                  <a:cs typeface="Futura LT Medium"/>
                  <a:sym typeface="Futura LT Medium"/>
                </a:defRPr>
              </a:lvl1pPr>
            </a:lstStyle>
            <a:p>
              <a:r>
                <a:rPr dirty="0"/>
                <a:t>progressive</a:t>
              </a:r>
            </a:p>
          </p:txBody>
        </p:sp>
      </p:grpSp>
      <p:pic>
        <p:nvPicPr>
          <p:cNvPr id="355" name="Fotolia_69485449_Subscription_Monthly_XXL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1964" y="4146536"/>
            <a:ext cx="2339979" cy="2340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3" y="1007"/>
                  <a:pt x="2882" y="3018"/>
                </a:cubicBezTo>
                <a:cubicBezTo>
                  <a:pt x="-961" y="7039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9"/>
                  <a:pt x="16796" y="3018"/>
                </a:cubicBezTo>
                <a:cubicBezTo>
                  <a:pt x="14875" y="1007"/>
                  <a:pt x="12356" y="0"/>
                  <a:pt x="9837" y="0"/>
                </a:cubicBez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6069965" y="1475740"/>
            <a:ext cx="5504180" cy="24904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zh-CN" altLang="en-US" sz="36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时装界的反叛顽童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简介：设计师Moschino向来不喜欢盲从潮流，一直呈现出来对生命的渴望和对世界和平的渴望。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072120" y="311150"/>
            <a:ext cx="3920490" cy="1013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600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Moschino</a:t>
            </a:r>
            <a:endParaRPr kumimoji="0" lang="zh-CN" altLang="en-US" sz="6000" b="0" i="0" u="none" strike="noStrike" cap="none" spc="0" normalizeH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" y="311150"/>
            <a:ext cx="2745740" cy="4881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0" y="3187065"/>
            <a:ext cx="1855470" cy="329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0" y="0"/>
            <a:ext cx="457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8981" b="37713"/>
          <a:stretch>
            <a:fillRect/>
          </a:stretch>
        </p:blipFill>
        <p:spPr>
          <a:xfrm>
            <a:off x="942340" y="2110740"/>
            <a:ext cx="5887720" cy="3825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455590" y="397709"/>
            <a:ext cx="240578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1</a:t>
            </a:r>
            <a:r>
              <a:rPr lang="zh-CN" altLang="en-US" sz="3600" dirty="0"/>
              <a:t>：</a:t>
            </a:r>
            <a:r>
              <a:rPr lang="en-US" altLang="zh-CN" sz="3600" dirty="0"/>
              <a:t>4</a:t>
            </a:r>
            <a:r>
              <a:rPr lang="zh-CN" altLang="en-US" sz="3600" dirty="0"/>
              <a:t>款式图</a:t>
            </a:r>
            <a:endParaRPr lang="en-US" altLang="zh-CN" sz="3600" dirty="0"/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2AFD440-45D0-4CAC-A016-A340F2585F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/>
          <a:stretch/>
        </p:blipFill>
        <p:spPr>
          <a:xfrm>
            <a:off x="150830" y="3113332"/>
            <a:ext cx="3954814" cy="33306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14A119-2E79-4B09-BFB9-273818D0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b="16996"/>
          <a:stretch/>
        </p:blipFill>
        <p:spPr>
          <a:xfrm>
            <a:off x="4535777" y="3566175"/>
            <a:ext cx="3865432" cy="27233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89307D-6D01-4C9E-AAF3-385AAFDF48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13327" b="10614"/>
          <a:stretch/>
        </p:blipFill>
        <p:spPr>
          <a:xfrm>
            <a:off x="8831342" y="3291825"/>
            <a:ext cx="2164743" cy="32477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802EB7-72AC-4CFB-B6C7-629800B3B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01" y="1128856"/>
            <a:ext cx="2368997" cy="194129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0DF2D5-8D6B-426E-9653-F2A7F33810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35" y="568503"/>
            <a:ext cx="4043936" cy="25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 flipH="1">
            <a:off x="6783705" y="586105"/>
            <a:ext cx="5408295" cy="6271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12928"/>
                </a:lnTo>
                <a:lnTo>
                  <a:pt x="0" y="2160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6277610" y="0"/>
            <a:ext cx="591439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1094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10764123" y="3360451"/>
            <a:ext cx="1275854" cy="1"/>
          </a:xfrm>
          <a:prstGeom prst="line">
            <a:avLst/>
          </a:prstGeom>
          <a:ln w="12700">
            <a:solidFill>
              <a:srgbClr val="25211E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7115810" y="224790"/>
            <a:ext cx="4744085" cy="3783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>
                <a:sym typeface="Calibri"/>
              </a:rPr>
              <a:t>款式进一步分析：他的款式设计以怪异和俏皮著称，很多时候带有复古和浪漫的元素，其中大衣的款式多以长款宽松型大衣为主。</a:t>
            </a:r>
            <a:endParaRPr kumimoji="0" lang="zh-CN" alt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>
                <a:sym typeface="Calibri"/>
              </a:rPr>
              <a:t>    色彩配色多变，最常见的是设计师运用撞色来达到自由张狂的风格，但很多时候也会选用浅咖和米白来呼应经典的主题元素。</a:t>
            </a:r>
            <a:endParaRPr kumimoji="0" lang="zh-CN" altLang="en-US" sz="2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" y="1249045"/>
            <a:ext cx="2976880" cy="5293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85" y="372745"/>
            <a:ext cx="2564130" cy="4559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65065" y="5403850"/>
            <a:ext cx="3485515" cy="1013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600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Moschino</a:t>
            </a:r>
            <a:endParaRPr kumimoji="0" lang="zh-CN" altLang="en-US" sz="6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bldLvl="0" animBg="1"/>
      <p:bldP spid="496" grpId="0" bldLvl="0" animBg="1"/>
      <p:bldP spid="5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5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6" name="Shape 409"/>
          <p:cNvSpPr/>
          <p:nvPr/>
        </p:nvSpPr>
        <p:spPr>
          <a:xfrm>
            <a:off x="552570" y="349718"/>
            <a:ext cx="2211822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About Us</a:t>
            </a:r>
          </a:p>
        </p:txBody>
      </p:sp>
      <p:sp>
        <p:nvSpPr>
          <p:cNvPr id="17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18" name="Group 413"/>
          <p:cNvGrpSpPr/>
          <p:nvPr/>
        </p:nvGrpSpPr>
        <p:grpSpPr>
          <a:xfrm>
            <a:off x="1020555" y="992380"/>
            <a:ext cx="1275854" cy="139701"/>
            <a:chOff x="0" y="6350"/>
            <a:chExt cx="1275853" cy="139700"/>
          </a:xfrm>
        </p:grpSpPr>
        <p:sp>
          <p:nvSpPr>
            <p:cNvPr id="19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Shape 412"/>
            <p:cNvSpPr/>
            <p:nvPr/>
          </p:nvSpPr>
          <p:spPr>
            <a:xfrm>
              <a:off x="568075" y="6350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09340" y="767080"/>
            <a:ext cx="8372475" cy="23056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   </a:t>
            </a: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细节方面：以Moschino 2020ss以毕加索画作为主题的秀场服装为例。繁复的油画图案，鲜艳的色彩碰撞~ 花朵和艺术涂鸦点缀在造型的各个角落。珠宝配饰也带有浓郁的中世纪风采。油漆桶，小提琴，画框做成了手包。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" y="3639820"/>
            <a:ext cx="2395855" cy="2857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3260090"/>
            <a:ext cx="5119370" cy="3237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4607" r="20370"/>
          <a:stretch>
            <a:fillRect/>
          </a:stretch>
        </p:blipFill>
        <p:spPr>
          <a:xfrm>
            <a:off x="8961755" y="4006215"/>
            <a:ext cx="2787015" cy="2491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27689"/>
          <a:stretch>
            <a:fillRect/>
          </a:stretch>
        </p:blipFill>
        <p:spPr>
          <a:xfrm>
            <a:off x="470535" y="1647190"/>
            <a:ext cx="209550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618"/>
          <p:cNvSpPr/>
          <p:nvPr/>
        </p:nvSpPr>
        <p:spPr>
          <a:xfrm>
            <a:off x="0" y="-1"/>
            <a:ext cx="503305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1004"/>
                </a:lnTo>
                <a:lnTo>
                  <a:pt x="6924" y="19275"/>
                </a:lnTo>
                <a:lnTo>
                  <a:pt x="0" y="2160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3" name="Shape 620"/>
          <p:cNvSpPr/>
          <p:nvPr/>
        </p:nvSpPr>
        <p:spPr>
          <a:xfrm>
            <a:off x="-238" y="-1"/>
            <a:ext cx="461142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2160"/>
                </a:lnTo>
                <a:lnTo>
                  <a:pt x="7514" y="19275"/>
                </a:lnTo>
                <a:lnTo>
                  <a:pt x="0" y="2160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4" name="Shape 622"/>
          <p:cNvSpPr/>
          <p:nvPr/>
        </p:nvSpPr>
        <p:spPr>
          <a:xfrm>
            <a:off x="0" y="1861820"/>
            <a:ext cx="2510790" cy="304609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algn="just" defTabSz="1087120">
              <a:lnSpc>
                <a:spcPct val="120000"/>
              </a:lnSpc>
              <a:spcBef>
                <a:spcPts val="500"/>
              </a:spcBef>
              <a:defRPr sz="1400">
                <a:solidFill>
                  <a:srgbClr val="E7E7E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sz="2000" dirty="0"/>
              <a:t> 是韩国设计师Jyeon Jung的独立品牌，设计师表示是希望借用它的双重含义：英文“书的右页”，法语“纸的正面”来表达其不受不受性别束缚，追求中性化的风格定位。</a:t>
            </a:r>
          </a:p>
        </p:txBody>
      </p:sp>
      <p:sp>
        <p:nvSpPr>
          <p:cNvPr id="17" name="Shape 625"/>
          <p:cNvSpPr/>
          <p:nvPr/>
        </p:nvSpPr>
        <p:spPr>
          <a:xfrm>
            <a:off x="350020" y="1861586"/>
            <a:ext cx="1275854" cy="1"/>
          </a:xfrm>
          <a:prstGeom prst="line">
            <a:avLst/>
          </a:prstGeom>
          <a:ln>
            <a:solidFill>
              <a:srgbClr val="E7E7E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文本框 6"/>
          <p:cNvSpPr txBox="1"/>
          <p:nvPr/>
        </p:nvSpPr>
        <p:spPr>
          <a:xfrm>
            <a:off x="311150" y="653415"/>
            <a:ext cx="4300220" cy="1013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6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RECTO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15" y="262255"/>
            <a:ext cx="3364865" cy="4486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660" y="2778760"/>
            <a:ext cx="2837180" cy="37826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90" y="1702435"/>
            <a:ext cx="2590165" cy="34537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2889" t="-22102" r="-2889" b="27148"/>
          <a:stretch>
            <a:fillRect/>
          </a:stretch>
        </p:blipFill>
        <p:spPr>
          <a:xfrm>
            <a:off x="5691505" y="-621030"/>
            <a:ext cx="2523490" cy="3194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599"/>
          <p:cNvSpPr/>
          <p:nvPr/>
        </p:nvSpPr>
        <p:spPr>
          <a:xfrm>
            <a:off x="6502615" y="0"/>
            <a:ext cx="5689386" cy="6437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2485"/>
                </a:lnTo>
                <a:lnTo>
                  <a:pt x="6189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3" name="Shape 600"/>
          <p:cNvSpPr/>
          <p:nvPr/>
        </p:nvSpPr>
        <p:spPr>
          <a:xfrm>
            <a:off x="6502615" y="0"/>
            <a:ext cx="5689386" cy="5453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4738"/>
                </a:lnTo>
                <a:lnTo>
                  <a:pt x="684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16" name="Shape 536"/>
          <p:cNvSpPr/>
          <p:nvPr/>
        </p:nvSpPr>
        <p:spPr>
          <a:xfrm>
            <a:off x="10464309" y="523879"/>
            <a:ext cx="1411505" cy="3167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 cap="all">
                <a:solidFill>
                  <a:srgbClr val="E7E7E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dirty="0"/>
              <a:t>fashion in life</a:t>
            </a:r>
          </a:p>
        </p:txBody>
      </p:sp>
      <p:sp>
        <p:nvSpPr>
          <p:cNvPr id="17" name="Shape 537"/>
          <p:cNvSpPr/>
          <p:nvPr/>
        </p:nvSpPr>
        <p:spPr>
          <a:xfrm>
            <a:off x="10599960" y="1571128"/>
            <a:ext cx="1275854" cy="1"/>
          </a:xfrm>
          <a:prstGeom prst="line">
            <a:avLst/>
          </a:prstGeom>
          <a:ln>
            <a:solidFill>
              <a:srgbClr val="E7E7E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文本框 5"/>
          <p:cNvSpPr txBox="1"/>
          <p:nvPr/>
        </p:nvSpPr>
        <p:spPr>
          <a:xfrm>
            <a:off x="7611110" y="1139190"/>
            <a:ext cx="4450715" cy="23056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款式：将男装的剪裁和女装的元素结合在一起，以宽松的阔型为主。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颜色：基本色调集中在黑白蓝以及沙色，在极简的基础上又加以百搭又具质感的颜色，使得衣服看起来更高级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细节：不对称，拼接几何、拼色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" y="252095"/>
            <a:ext cx="2691130" cy="3589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60" y="3145155"/>
            <a:ext cx="2660650" cy="3547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55" y="118745"/>
            <a:ext cx="2177415" cy="29038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" y="4020820"/>
            <a:ext cx="1922145" cy="2562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16379"/>
          <a:stretch>
            <a:fillRect/>
          </a:stretch>
        </p:blipFill>
        <p:spPr>
          <a:xfrm>
            <a:off x="2431415" y="4243070"/>
            <a:ext cx="1899285" cy="2117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ldLvl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shutterstock_89114266 拷贝.jpg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sp>
        <p:nvSpPr>
          <p:cNvPr id="772" name="Shape 772"/>
          <p:cNvSpPr/>
          <p:nvPr/>
        </p:nvSpPr>
        <p:spPr>
          <a:xfrm>
            <a:off x="1430655" y="570230"/>
            <a:ext cx="6520815" cy="571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FA389">
              <a:alpha val="8038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文本框 1"/>
          <p:cNvSpPr txBox="1"/>
          <p:nvPr/>
        </p:nvSpPr>
        <p:spPr>
          <a:xfrm>
            <a:off x="359410" y="922655"/>
            <a:ext cx="4469765" cy="46602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chemeClr val="bg1"/>
                </a:solidFill>
                <a:sym typeface="Calibri"/>
              </a:rPr>
              <a:t>C/Meo在2010年成立于澳大利亚。创立至今，C/MEO COLLECTIVE始终致力于塑造品牌的独特美学，运用实验性的设计，诠释未来时尚审美。C/MEO COLLECTIVE每年均围绕一个设计主题，创作11个服装系列。设计师从主题出发，寻找灵感，挑选服装基础印花、剪裁和面料。每个系列都别具一格，区别于其他系列。然而，不同系列中的每件单品又能相互融合，叠穿搭配“MIX&amp;MATCH的设计理念” 贯穿于品牌的所有系列。               </a:t>
            </a:r>
            <a:r>
              <a:rPr lang="zh-CN" altLang="en-US">
                <a:sym typeface="Calibri"/>
              </a:rPr>
              <a:t>                                        </a:t>
            </a: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02100" y="5779770"/>
            <a:ext cx="7776210" cy="9207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5400">
                <a:solidFill>
                  <a:schemeClr val="bg1"/>
                </a:solidFill>
                <a:sym typeface="Calibri"/>
              </a:rPr>
              <a:t>C/MEO COLLECTIVE</a:t>
            </a:r>
            <a:endParaRPr kumimoji="0" lang="zh-CN" altLang="en-US" sz="5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05" y="821055"/>
            <a:ext cx="3240405" cy="4863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410" y="635"/>
            <a:ext cx="2325370" cy="3489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735" y="2829560"/>
            <a:ext cx="1901825" cy="285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3175" y="0"/>
            <a:ext cx="6635115" cy="3248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7544" y="13717"/>
                </a:lnTo>
                <a:lnTo>
                  <a:pt x="21600" y="0"/>
                </a:lnTo>
                <a:lnTo>
                  <a:pt x="0" y="93"/>
                </a:lnTo>
                <a:lnTo>
                  <a:pt x="0" y="2160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3175" y="-24359"/>
            <a:ext cx="6915144" cy="2713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6712" y="16221"/>
                </a:lnTo>
                <a:lnTo>
                  <a:pt x="21600" y="0"/>
                </a:lnTo>
                <a:lnTo>
                  <a:pt x="0" y="133"/>
                </a:lnTo>
                <a:lnTo>
                  <a:pt x="0" y="2160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446068" y="860048"/>
            <a:ext cx="3800603" cy="80315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dirty="0"/>
              <a:t>modern time</a:t>
            </a:r>
          </a:p>
        </p:txBody>
      </p:sp>
      <p:sp>
        <p:nvSpPr>
          <p:cNvPr id="491" name="Shape 491"/>
          <p:cNvSpPr/>
          <p:nvPr/>
        </p:nvSpPr>
        <p:spPr>
          <a:xfrm>
            <a:off x="3835167" y="701679"/>
            <a:ext cx="1411504" cy="3167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 cap="all">
                <a:solidFill>
                  <a:srgbClr val="E7E7E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dirty="0"/>
              <a:t>fashion in life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35400" y="2244090"/>
            <a:ext cx="5210175" cy="42449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款式：大多单品风格偏中性化，注重线条感和实穿度，设计简约不简单，充满未来感。版型大方，对身材包容性大，且色彩百搭不易出错。领口、袖子以及下摆融合当下最流行的元素，时髦.                                       </a:t>
            </a:r>
          </a:p>
          <a:p>
            <a:pPr marL="0" marR="0" indent="0" algn="l" defTabSz="9144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颜色：色彩多以低明度色以及黑白色为主。                                细节：Cameo意在给消费者带来一种新颖的未来感的，运用了很多定向印花，高级面料和大胆简单剪裁，有自己独特的美感。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3120390"/>
            <a:ext cx="2786380" cy="3483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070" y="217170"/>
            <a:ext cx="2465705" cy="349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bldLvl="0" animBg="1"/>
      <p:bldP spid="489" grpId="0" animBg="1"/>
      <p:bldP spid="490" grpId="0" animBg="1"/>
      <p:bldP spid="4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07"/>
          <p:cNvSpPr/>
          <p:nvPr/>
        </p:nvSpPr>
        <p:spPr>
          <a:xfrm flipH="1">
            <a:off x="-1" y="0"/>
            <a:ext cx="3954814" cy="1857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95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8224"/>
                </a:lnTo>
                <a:lnTo>
                  <a:pt x="2595" y="0"/>
                </a:lnTo>
                <a:close/>
              </a:path>
            </a:pathLst>
          </a:custGeom>
          <a:solidFill>
            <a:srgbClr val="C2B498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3" name="Shape 408"/>
          <p:cNvSpPr/>
          <p:nvPr/>
        </p:nvSpPr>
        <p:spPr>
          <a:xfrm flipH="1">
            <a:off x="1941" y="0"/>
            <a:ext cx="3607707" cy="182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15754"/>
                </a:lnTo>
                <a:lnTo>
                  <a:pt x="767" y="0"/>
                </a:lnTo>
                <a:close/>
              </a:path>
            </a:pathLst>
          </a:custGeom>
          <a:solidFill>
            <a:srgbClr val="25211E"/>
          </a:solidFill>
          <a:ln w="12700">
            <a:miter lim="400000"/>
          </a:ln>
        </p:spPr>
        <p:txBody>
          <a:bodyPr lIns="22859" tIns="22859" rIns="22859" bIns="22859" anchor="ctr"/>
          <a:lstStyle/>
          <a:p>
            <a:pPr algn="ctr" defTabSz="913765">
              <a:defRPr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/>
          </a:p>
        </p:txBody>
      </p:sp>
      <p:sp>
        <p:nvSpPr>
          <p:cNvPr id="24" name="Shape 409"/>
          <p:cNvSpPr/>
          <p:nvPr/>
        </p:nvSpPr>
        <p:spPr>
          <a:xfrm>
            <a:off x="610277" y="397709"/>
            <a:ext cx="2096405" cy="600162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>
            <a:spAutoFit/>
          </a:bodyPr>
          <a:lstStyle>
            <a:lvl1pPr algn="ctr" defTabSz="913765">
              <a:defRPr sz="4400" cap="all">
                <a:solidFill>
                  <a:srgbClr val="C1B397"/>
                </a:solidFill>
                <a:latin typeface="Futura LT Light"/>
                <a:ea typeface="Futura LT Light"/>
                <a:cs typeface="Futura LT Light"/>
                <a:sym typeface="Futura LT Light"/>
              </a:defRPr>
            </a:lvl1pPr>
          </a:lstStyle>
          <a:p>
            <a:r>
              <a:rPr lang="en-US" altLang="zh-CN" sz="3600" dirty="0"/>
              <a:t>PARTNERS</a:t>
            </a:r>
          </a:p>
        </p:txBody>
      </p:sp>
      <p:sp>
        <p:nvSpPr>
          <p:cNvPr id="25" name="Shape 410"/>
          <p:cNvSpPr/>
          <p:nvPr/>
        </p:nvSpPr>
        <p:spPr>
          <a:xfrm>
            <a:off x="942029" y="1128856"/>
            <a:ext cx="1432904" cy="26162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ctr" defTabSz="913765">
              <a:defRPr sz="1400" cap="all">
                <a:solidFill>
                  <a:srgbClr val="E7E7E7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dirty="0"/>
              <a:t>fashion in life</a:t>
            </a:r>
          </a:p>
        </p:txBody>
      </p:sp>
      <p:grpSp>
        <p:nvGrpSpPr>
          <p:cNvPr id="26" name="Group 413"/>
          <p:cNvGrpSpPr/>
          <p:nvPr/>
        </p:nvGrpSpPr>
        <p:grpSpPr>
          <a:xfrm>
            <a:off x="1020555" y="993513"/>
            <a:ext cx="1275854" cy="139701"/>
            <a:chOff x="0" y="7483"/>
            <a:chExt cx="1275853" cy="139700"/>
          </a:xfrm>
        </p:grpSpPr>
        <p:sp>
          <p:nvSpPr>
            <p:cNvPr id="27" name="Shape 411"/>
            <p:cNvSpPr/>
            <p:nvPr/>
          </p:nvSpPr>
          <p:spPr>
            <a:xfrm>
              <a:off x="0" y="76200"/>
              <a:ext cx="1275853" cy="0"/>
            </a:xfrm>
            <a:prstGeom prst="line">
              <a:avLst/>
            </a:prstGeom>
            <a:noFill/>
            <a:ln w="12700" cap="flat">
              <a:solidFill>
                <a:srgbClr val="E7E7E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412"/>
            <p:cNvSpPr/>
            <p:nvPr/>
          </p:nvSpPr>
          <p:spPr>
            <a:xfrm>
              <a:off x="568073" y="7483"/>
              <a:ext cx="139701" cy="13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7E7E7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E7E7E7"/>
                  </a:solidFill>
                </a:defRPr>
              </a:pPr>
              <a:endParaRPr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50" y="-20955"/>
            <a:ext cx="4597400" cy="6899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20" y="2025015"/>
            <a:ext cx="5498465" cy="412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9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9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自定义 4">
      <a:majorFont>
        <a:latin typeface="Futura LT Light"/>
        <a:ea typeface="微软雅黑"/>
        <a:cs typeface=""/>
      </a:majorFont>
      <a:minorFont>
        <a:latin typeface="Futura LT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561</Words>
  <Application>Microsoft Office PowerPoint</Application>
  <PresentationFormat>宽屏</PresentationFormat>
  <Paragraphs>58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Abril Fatface</vt:lpstr>
      <vt:lpstr>Futura LT Light</vt:lpstr>
      <vt:lpstr>Futura LT Medium</vt:lpstr>
      <vt:lpstr>Lato Light</vt:lpstr>
      <vt:lpstr>方正尚酷简体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>https://chinappt.taobao.com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 精品系列模板</dc:title>
  <dc:subject>bossppt 精品系列模板</dc:subject>
  <dc:creator>bossppt 精品系列模板</dc:creator>
  <cp:keywords>https:/chinappt.taobao.com</cp:keywords>
  <dc:description>bossppt 精品系列模板_x000d_
https://chinappt.taobao.com</dc:description>
  <cp:lastModifiedBy>卓 丹琪</cp:lastModifiedBy>
  <cp:revision>125</cp:revision>
  <dcterms:created xsi:type="dcterms:W3CDTF">2020-06-28T02:12:26Z</dcterms:created>
  <dcterms:modified xsi:type="dcterms:W3CDTF">2020-07-07T13:01:30Z</dcterms:modified>
  <cp:category>https://chinappt.taobao.com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2052-1.9.1.2994</vt:lpwstr>
  </property>
</Properties>
</file>